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1" r:id="rId1"/>
  </p:sldMasterIdLst>
  <p:sldIdLst>
    <p:sldId id="257" r:id="rId2"/>
  </p:sldIdLst>
  <p:sldSz cx="31000700" cy="43529250"/>
  <p:notesSz cx="7099300" cy="10234613"/>
  <p:defaultTextStyle>
    <a:defPPr>
      <a:defRPr lang="de-DE"/>
    </a:defPPr>
    <a:lvl1pPr marL="0" algn="l" defTabSz="4258627" rtl="0" eaLnBrk="1" latinLnBrk="0" hangingPunct="1">
      <a:defRPr sz="8300" kern="1200">
        <a:solidFill>
          <a:schemeClr val="tx1"/>
        </a:solidFill>
        <a:latin typeface="+mn-lt"/>
        <a:ea typeface="+mn-ea"/>
        <a:cs typeface="+mn-cs"/>
      </a:defRPr>
    </a:lvl1pPr>
    <a:lvl2pPr marL="2129312" algn="l" defTabSz="4258627" rtl="0" eaLnBrk="1" latinLnBrk="0" hangingPunct="1">
      <a:defRPr sz="8300" kern="1200">
        <a:solidFill>
          <a:schemeClr val="tx1"/>
        </a:solidFill>
        <a:latin typeface="+mn-lt"/>
        <a:ea typeface="+mn-ea"/>
        <a:cs typeface="+mn-cs"/>
      </a:defRPr>
    </a:lvl2pPr>
    <a:lvl3pPr marL="4258627" algn="l" defTabSz="4258627" rtl="0" eaLnBrk="1" latinLnBrk="0" hangingPunct="1">
      <a:defRPr sz="8300" kern="1200">
        <a:solidFill>
          <a:schemeClr val="tx1"/>
        </a:solidFill>
        <a:latin typeface="+mn-lt"/>
        <a:ea typeface="+mn-ea"/>
        <a:cs typeface="+mn-cs"/>
      </a:defRPr>
    </a:lvl3pPr>
    <a:lvl4pPr marL="6387939" algn="l" defTabSz="4258627" rtl="0" eaLnBrk="1" latinLnBrk="0" hangingPunct="1">
      <a:defRPr sz="8300" kern="1200">
        <a:solidFill>
          <a:schemeClr val="tx1"/>
        </a:solidFill>
        <a:latin typeface="+mn-lt"/>
        <a:ea typeface="+mn-ea"/>
        <a:cs typeface="+mn-cs"/>
      </a:defRPr>
    </a:lvl4pPr>
    <a:lvl5pPr marL="8517252" algn="l" defTabSz="4258627" rtl="0" eaLnBrk="1" latinLnBrk="0" hangingPunct="1">
      <a:defRPr sz="8300" kern="1200">
        <a:solidFill>
          <a:schemeClr val="tx1"/>
        </a:solidFill>
        <a:latin typeface="+mn-lt"/>
        <a:ea typeface="+mn-ea"/>
        <a:cs typeface="+mn-cs"/>
      </a:defRPr>
    </a:lvl5pPr>
    <a:lvl6pPr marL="10646565" algn="l" defTabSz="4258627" rtl="0" eaLnBrk="1" latinLnBrk="0" hangingPunct="1">
      <a:defRPr sz="8300" kern="1200">
        <a:solidFill>
          <a:schemeClr val="tx1"/>
        </a:solidFill>
        <a:latin typeface="+mn-lt"/>
        <a:ea typeface="+mn-ea"/>
        <a:cs typeface="+mn-cs"/>
      </a:defRPr>
    </a:lvl6pPr>
    <a:lvl7pPr marL="12775879" algn="l" defTabSz="4258627" rtl="0" eaLnBrk="1" latinLnBrk="0" hangingPunct="1">
      <a:defRPr sz="8300" kern="1200">
        <a:solidFill>
          <a:schemeClr val="tx1"/>
        </a:solidFill>
        <a:latin typeface="+mn-lt"/>
        <a:ea typeface="+mn-ea"/>
        <a:cs typeface="+mn-cs"/>
      </a:defRPr>
    </a:lvl7pPr>
    <a:lvl8pPr marL="14905191" algn="l" defTabSz="4258627" rtl="0" eaLnBrk="1" latinLnBrk="0" hangingPunct="1">
      <a:defRPr sz="8300" kern="1200">
        <a:solidFill>
          <a:schemeClr val="tx1"/>
        </a:solidFill>
        <a:latin typeface="+mn-lt"/>
        <a:ea typeface="+mn-ea"/>
        <a:cs typeface="+mn-cs"/>
      </a:defRPr>
    </a:lvl8pPr>
    <a:lvl9pPr marL="17034505" algn="l" defTabSz="4258627" rtl="0" eaLnBrk="1" latinLnBrk="0" hangingPunct="1">
      <a:defRPr sz="83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000000"/>
    <a:srgbClr val="5D686E"/>
    <a:srgbClr val="EDED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516" autoAdjust="0"/>
    <p:restoredTop sz="94660"/>
  </p:normalViewPr>
  <p:slideViewPr>
    <p:cSldViewPr showGuides="1">
      <p:cViewPr>
        <p:scale>
          <a:sx n="50" d="100"/>
          <a:sy n="50" d="100"/>
        </p:scale>
        <p:origin x="-136" y="-80"/>
      </p:cViewPr>
      <p:guideLst>
        <p:guide orient="horz" pos="13755"/>
        <p:guide orient="horz" pos="21136"/>
        <p:guide orient="horz" pos="5319"/>
        <p:guide pos="13075"/>
        <p:guide pos="13529"/>
        <p:guide pos="18564"/>
        <p:guide pos="1373"/>
        <p:guide pos="6327"/>
        <p:guide pos="6607"/>
        <p:guide pos="5120"/>
        <p:guide pos="1735"/>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interSettings" Target="printerSettings/printerSettings1.bin"/><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2.tiff>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NEU">
    <p:spTree>
      <p:nvGrpSpPr>
        <p:cNvPr id="1" name=""/>
        <p:cNvGrpSpPr/>
        <p:nvPr/>
      </p:nvGrpSpPr>
      <p:grpSpPr>
        <a:xfrm>
          <a:off x="0" y="0"/>
          <a:ext cx="0" cy="0"/>
          <a:chOff x="0" y="0"/>
          <a:chExt cx="0" cy="0"/>
        </a:xfrm>
      </p:grpSpPr>
      <p:sp>
        <p:nvSpPr>
          <p:cNvPr id="26" name="Textplatzhalter 17"/>
          <p:cNvSpPr txBox="1">
            <a:spLocks/>
          </p:cNvSpPr>
          <p:nvPr userDrawn="1"/>
        </p:nvSpPr>
        <p:spPr>
          <a:xfrm>
            <a:off x="20736000" y="23463040"/>
            <a:ext cx="10008000" cy="14292000"/>
          </a:xfrm>
          <a:prstGeom prst="rect">
            <a:avLst/>
          </a:prstGeom>
          <a:solidFill>
            <a:srgbClr val="EDEDED"/>
          </a:solidFill>
        </p:spPr>
        <p:txBody>
          <a:bodyPr vert="horz" wrap="square" lIns="756000" tIns="432000" rIns="1080000" bIns="180000" rtlCol="0">
            <a:noAutofit/>
          </a:bodyPr>
          <a:lstStyle>
            <a:lvl1pPr marL="0" indent="0" algn="l" defTabSz="4258627" rtl="0" eaLnBrk="1" latinLnBrk="0" hangingPunct="1">
              <a:lnSpc>
                <a:spcPts val="3671"/>
              </a:lnSpc>
              <a:spcBef>
                <a:spcPts val="0"/>
              </a:spcBef>
              <a:buClr>
                <a:schemeClr val="bg1"/>
              </a:buClr>
              <a:buFont typeface="Generis Sans Com" panose="020B0506040503020204" pitchFamily="34" charset="0"/>
              <a:buNone/>
              <a:defRPr sz="3000" kern="1200" baseline="0">
                <a:solidFill>
                  <a:schemeClr val="bg1"/>
                </a:solidFill>
                <a:latin typeface="+mn-lt"/>
                <a:ea typeface="+mn-ea"/>
                <a:cs typeface="+mn-cs"/>
              </a:defRPr>
            </a:lvl1pPr>
            <a:lvl2pPr marL="369074" indent="-369074" algn="l" defTabSz="4258627" rtl="0" eaLnBrk="1" latinLnBrk="0" hangingPunct="1">
              <a:lnSpc>
                <a:spcPts val="3671"/>
              </a:lnSpc>
              <a:spcBef>
                <a:spcPts val="0"/>
              </a:spcBef>
              <a:buClr>
                <a:schemeClr val="bg1"/>
              </a:buClr>
              <a:buFont typeface="Generis Sans Com" panose="020B0506040503020204" pitchFamily="34" charset="0"/>
              <a:buChar char="»"/>
              <a:defRPr sz="3000" kern="1200">
                <a:solidFill>
                  <a:schemeClr val="bg1"/>
                </a:solidFill>
                <a:latin typeface="+mn-lt"/>
                <a:ea typeface="+mn-ea"/>
                <a:cs typeface="+mn-cs"/>
              </a:defRPr>
            </a:lvl2pPr>
            <a:lvl3pPr marL="739766" indent="0" algn="l" defTabSz="4258627" rtl="0" eaLnBrk="1" latinLnBrk="0" hangingPunct="1">
              <a:lnSpc>
                <a:spcPts val="4384"/>
              </a:lnSpc>
              <a:spcBef>
                <a:spcPts val="0"/>
              </a:spcBef>
              <a:buFontTx/>
              <a:buNone/>
              <a:defRPr sz="3600" kern="1200">
                <a:solidFill>
                  <a:schemeClr val="bg1"/>
                </a:solidFill>
                <a:latin typeface="+mn-lt"/>
                <a:ea typeface="+mn-ea"/>
                <a:cs typeface="+mn-cs"/>
              </a:defRPr>
            </a:lvl3pPr>
            <a:lvl4pPr marL="739766" indent="0" algn="l" defTabSz="4258627" rtl="0" eaLnBrk="1" latinLnBrk="0" hangingPunct="1">
              <a:lnSpc>
                <a:spcPts val="4384"/>
              </a:lnSpc>
              <a:spcBef>
                <a:spcPts val="0"/>
              </a:spcBef>
              <a:buFontTx/>
              <a:buNone/>
              <a:defRPr sz="3600" kern="1200">
                <a:solidFill>
                  <a:schemeClr val="bg1"/>
                </a:solidFill>
                <a:latin typeface="+mn-lt"/>
                <a:ea typeface="+mn-ea"/>
                <a:cs typeface="+mn-cs"/>
              </a:defRPr>
            </a:lvl4pPr>
            <a:lvl5pPr marL="739766" indent="0" algn="l" defTabSz="4258627" rtl="0" eaLnBrk="1" latinLnBrk="0" hangingPunct="1">
              <a:lnSpc>
                <a:spcPts val="4384"/>
              </a:lnSpc>
              <a:spcBef>
                <a:spcPts val="0"/>
              </a:spcBef>
              <a:buFontTx/>
              <a:buNone/>
              <a:defRPr sz="3600" kern="1200">
                <a:solidFill>
                  <a:schemeClr val="bg1"/>
                </a:solidFill>
                <a:latin typeface="+mn-lt"/>
                <a:ea typeface="+mn-ea"/>
                <a:cs typeface="+mn-cs"/>
              </a:defRPr>
            </a:lvl5pPr>
            <a:lvl6pPr marL="11711222"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6pPr>
            <a:lvl7pPr marL="13840535"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7pPr>
            <a:lvl8pPr marL="15969849"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8pPr>
            <a:lvl9pPr marL="18099161"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9pPr>
          </a:lstStyle>
          <a:p>
            <a:endParaRPr lang="de-DE" dirty="0">
              <a:solidFill>
                <a:srgbClr val="5D686E"/>
              </a:solidFill>
            </a:endParaRPr>
          </a:p>
        </p:txBody>
      </p:sp>
      <p:sp>
        <p:nvSpPr>
          <p:cNvPr id="2" name="Titel 1"/>
          <p:cNvSpPr>
            <a:spLocks noGrp="1"/>
          </p:cNvSpPr>
          <p:nvPr>
            <p:ph type="title" hasCustomPrompt="1"/>
          </p:nvPr>
        </p:nvSpPr>
        <p:spPr>
          <a:xfrm>
            <a:off x="1818830" y="1629034"/>
            <a:ext cx="16695329" cy="3221695"/>
          </a:xfrm>
        </p:spPr>
        <p:txBody>
          <a:bodyPr/>
          <a:lstStyle>
            <a:lvl1pPr>
              <a:defRPr sz="9000">
                <a:latin typeface="Georgia" panose="02040502050405020303" pitchFamily="18" charset="0"/>
              </a:defRPr>
            </a:lvl1pPr>
          </a:lstStyle>
          <a:p>
            <a:r>
              <a:rPr lang="pt-BR" dirty="0" smtClean="0"/>
              <a:t>Titel: Ucient premporiam,</a:t>
            </a:r>
            <a:br>
              <a:rPr lang="pt-BR" dirty="0" smtClean="0"/>
            </a:br>
            <a:r>
              <a:rPr lang="pt-BR" dirty="0" smtClean="0"/>
              <a:t>enita eum esequisquam, nons</a:t>
            </a:r>
            <a:endParaRPr lang="de-DE" dirty="0"/>
          </a:p>
        </p:txBody>
      </p:sp>
      <p:sp>
        <p:nvSpPr>
          <p:cNvPr id="3" name="Inhaltsplatzhalter 2"/>
          <p:cNvSpPr>
            <a:spLocks noGrp="1"/>
          </p:cNvSpPr>
          <p:nvPr>
            <p:ph idx="1"/>
          </p:nvPr>
        </p:nvSpPr>
        <p:spPr>
          <a:xfrm>
            <a:off x="1854000" y="9365464"/>
            <a:ext cx="16308000" cy="3352869"/>
          </a:xfrm>
        </p:spPr>
        <p:txBody>
          <a:bodyPr wrap="square" lIns="288000" tIns="180000" rIns="288000" bIns="0">
            <a:spAutoFit/>
          </a:bodyPr>
          <a:lstStyle>
            <a:lvl1pPr marL="0" indent="0">
              <a:buClr>
                <a:schemeClr val="accent1"/>
              </a:buClr>
              <a:buFont typeface="Generis Sans Com" panose="020B0506040503020204" pitchFamily="34" charset="0"/>
              <a:buNone/>
              <a:defRPr>
                <a:latin typeface="Arial" panose="020B0604020202020204" pitchFamily="34" charset="0"/>
                <a:cs typeface="Arial" panose="020B0604020202020204" pitchFamily="34" charset="0"/>
              </a:defRPr>
            </a:lvl1pPr>
            <a:lvl2pPr marL="528638" indent="-528638">
              <a:spcBef>
                <a:spcPts val="2651"/>
              </a:spcBef>
              <a:spcAft>
                <a:spcPts val="0"/>
              </a:spcAft>
              <a:buFont typeface="Arial" panose="020B0604020202020204" pitchFamily="34" charset="0"/>
              <a:buChar char="»"/>
              <a:defRPr>
                <a:latin typeface="Arial" panose="020B0604020202020204" pitchFamily="34" charset="0"/>
                <a:cs typeface="Arial" panose="020B0604020202020204" pitchFamily="34" charset="0"/>
              </a:defRPr>
            </a:lvl2pPr>
            <a:lvl3pPr marL="528638" indent="0">
              <a:defRPr>
                <a:latin typeface="Arial" panose="020B0604020202020204" pitchFamily="34" charset="0"/>
                <a:cs typeface="Arial" panose="020B0604020202020204" pitchFamily="34" charset="0"/>
              </a:defRPr>
            </a:lvl3pPr>
            <a:lvl4pPr marL="528638" indent="0">
              <a:defRPr>
                <a:latin typeface="Arial" panose="020B0604020202020204" pitchFamily="34" charset="0"/>
                <a:cs typeface="Arial" panose="020B0604020202020204" pitchFamily="34" charset="0"/>
              </a:defRPr>
            </a:lvl4pPr>
            <a:lvl5pPr marL="528638" indent="0">
              <a:defRPr>
                <a:latin typeface="Arial" panose="020B0604020202020204" pitchFamily="34" charset="0"/>
                <a:cs typeface="Arial" panose="020B0604020202020204" pitchFamily="34" charset="0"/>
              </a:defRPr>
            </a:lvl5pPr>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a:p>
            <a:pPr lvl="4"/>
            <a:r>
              <a:rPr lang="de-DE" dirty="0" smtClean="0"/>
              <a:t>Fünfte Ebene</a:t>
            </a:r>
            <a:endParaRPr lang="de-DE" dirty="0"/>
          </a:p>
        </p:txBody>
      </p:sp>
      <p:sp>
        <p:nvSpPr>
          <p:cNvPr id="8" name="Textplatzhalter 7"/>
          <p:cNvSpPr>
            <a:spLocks noGrp="1"/>
          </p:cNvSpPr>
          <p:nvPr>
            <p:ph type="body" sz="quarter" idx="13" hasCustomPrompt="1"/>
          </p:nvPr>
        </p:nvSpPr>
        <p:spPr>
          <a:xfrm>
            <a:off x="1818830" y="5035912"/>
            <a:ext cx="16695329" cy="930353"/>
          </a:xfrm>
        </p:spPr>
        <p:txBody>
          <a:bodyPr/>
          <a:lstStyle>
            <a:lvl1pPr marL="0" indent="0">
              <a:buFontTx/>
              <a:buNone/>
              <a:defRPr sz="5100" b="1">
                <a:solidFill>
                  <a:schemeClr val="accent1"/>
                </a:solidFill>
                <a:latin typeface="Arial" panose="020B0604020202020204" pitchFamily="34" charset="0"/>
                <a:cs typeface="Arial" panose="020B0604020202020204" pitchFamily="34" charset="0"/>
              </a:defRPr>
            </a:lvl1pPr>
          </a:lstStyle>
          <a:p>
            <a:pPr lvl="0"/>
            <a:r>
              <a:rPr lang="de-DE" dirty="0" smtClean="0"/>
              <a:t>Name, Studiengang</a:t>
            </a:r>
          </a:p>
        </p:txBody>
      </p:sp>
      <p:sp>
        <p:nvSpPr>
          <p:cNvPr id="10" name="Textfeld 9"/>
          <p:cNvSpPr txBox="1"/>
          <p:nvPr/>
        </p:nvSpPr>
        <p:spPr>
          <a:xfrm>
            <a:off x="1794767" y="8069407"/>
            <a:ext cx="16704000" cy="1101323"/>
          </a:xfrm>
          <a:prstGeom prst="rect">
            <a:avLst/>
          </a:prstGeom>
          <a:noFill/>
        </p:spPr>
        <p:txBody>
          <a:bodyPr wrap="none" lIns="367085" tIns="183543" rIns="734170" bIns="183543" rtlCol="0">
            <a:noAutofit/>
          </a:bodyPr>
          <a:lstStyle/>
          <a:p>
            <a:r>
              <a:rPr lang="de-DE" sz="5600" dirty="0" smtClean="0">
                <a:latin typeface="Georgia" panose="02040502050405020303" pitchFamily="18" charset="0"/>
              </a:rPr>
              <a:t>Projektbeschreibung</a:t>
            </a:r>
            <a:endParaRPr lang="de-DE" sz="5600" dirty="0">
              <a:latin typeface="Georgia" panose="02040502050405020303" pitchFamily="18" charset="0"/>
            </a:endParaRPr>
          </a:p>
        </p:txBody>
      </p:sp>
      <p:sp>
        <p:nvSpPr>
          <p:cNvPr id="15" name="Textplatzhalter 14"/>
          <p:cNvSpPr>
            <a:spLocks noGrp="1"/>
          </p:cNvSpPr>
          <p:nvPr>
            <p:ph type="body" sz="quarter" idx="14"/>
          </p:nvPr>
        </p:nvSpPr>
        <p:spPr>
          <a:xfrm>
            <a:off x="20736000" y="9223693"/>
            <a:ext cx="10008000" cy="6845340"/>
          </a:xfrm>
          <a:solidFill>
            <a:srgbClr val="EDEDED"/>
          </a:solidFill>
        </p:spPr>
        <p:txBody>
          <a:bodyPr lIns="756000" tIns="432000" rIns="1080000" bIns="180000">
            <a:noAutofit/>
          </a:bodyPr>
          <a:lstStyle>
            <a:lvl1pPr marL="0" indent="0">
              <a:lnSpc>
                <a:spcPts val="3671"/>
              </a:lnSpc>
              <a:buClr>
                <a:schemeClr val="bg1"/>
              </a:buClr>
              <a:buNone/>
              <a:defRPr sz="3000">
                <a:solidFill>
                  <a:srgbClr val="5D686E"/>
                </a:solidFill>
                <a:latin typeface="Arial" panose="020B0604020202020204" pitchFamily="34" charset="0"/>
                <a:cs typeface="Arial" panose="020B0604020202020204" pitchFamily="34" charset="0"/>
              </a:defRPr>
            </a:lvl1pPr>
            <a:lvl2pPr marL="369074" indent="-369074">
              <a:lnSpc>
                <a:spcPts val="3671"/>
              </a:lnSpc>
              <a:spcBef>
                <a:spcPts val="2346"/>
              </a:spcBef>
              <a:buClr>
                <a:srgbClr val="5D686E"/>
              </a:buClr>
              <a:buFont typeface="Arial" panose="020B0604020202020204" pitchFamily="34" charset="0"/>
              <a:buChar char="»"/>
              <a:defRPr sz="3000">
                <a:solidFill>
                  <a:srgbClr val="5D686E"/>
                </a:solidFill>
                <a:latin typeface="Arial" panose="020B0604020202020204" pitchFamily="34" charset="0"/>
                <a:cs typeface="Arial" panose="020B0604020202020204" pitchFamily="34" charset="0"/>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smtClean="0"/>
              <a:t>Textmasterformat bearbeiten</a:t>
            </a:r>
          </a:p>
          <a:p>
            <a:pPr lvl="1"/>
            <a:r>
              <a:rPr lang="de-DE" dirty="0" smtClean="0"/>
              <a:t>Zweite Ebene</a:t>
            </a:r>
          </a:p>
        </p:txBody>
      </p:sp>
      <p:sp>
        <p:nvSpPr>
          <p:cNvPr id="16" name="Textplatzhalter 14"/>
          <p:cNvSpPr>
            <a:spLocks noGrp="1"/>
          </p:cNvSpPr>
          <p:nvPr>
            <p:ph type="body" sz="quarter" idx="15" hasCustomPrompt="1"/>
          </p:nvPr>
        </p:nvSpPr>
        <p:spPr>
          <a:xfrm>
            <a:off x="20736000" y="17918426"/>
            <a:ext cx="10008000" cy="3733822"/>
          </a:xfrm>
          <a:solidFill>
            <a:srgbClr val="EDEDED"/>
          </a:solidFill>
        </p:spPr>
        <p:txBody>
          <a:bodyPr lIns="756000" tIns="432000" rIns="1080000" bIns="180000">
            <a:noAutofit/>
          </a:bodyPr>
          <a:lstStyle>
            <a:lvl1pPr marL="0" indent="0">
              <a:lnSpc>
                <a:spcPts val="3671"/>
              </a:lnSpc>
              <a:buClr>
                <a:schemeClr val="bg1"/>
              </a:buClr>
              <a:buNone/>
              <a:defRPr sz="3000" baseline="0">
                <a:solidFill>
                  <a:srgbClr val="5D686E"/>
                </a:solidFill>
                <a:latin typeface="Arial" panose="020B0604020202020204" pitchFamily="34" charset="0"/>
                <a:cs typeface="Arial" panose="020B0604020202020204" pitchFamily="34" charset="0"/>
              </a:defRPr>
            </a:lvl1pPr>
            <a:lvl2pPr marL="369074" indent="-369074">
              <a:lnSpc>
                <a:spcPts val="3671"/>
              </a:lnSpc>
              <a:buClr>
                <a:srgbClr val="5D686E"/>
              </a:buClr>
              <a:buFont typeface="Arial" panose="020B0604020202020204" pitchFamily="34" charset="0"/>
              <a:buChar char="»"/>
              <a:defRPr sz="3000">
                <a:solidFill>
                  <a:srgbClr val="5D686E"/>
                </a:solidFill>
                <a:latin typeface="Arial" panose="020B0604020202020204" pitchFamily="34" charset="0"/>
                <a:cs typeface="Arial" panose="020B0604020202020204" pitchFamily="34" charset="0"/>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smtClean="0"/>
              <a:t>Textmasterformat bearbeiten </a:t>
            </a:r>
          </a:p>
          <a:p>
            <a:pPr lvl="1"/>
            <a:r>
              <a:rPr lang="de-DE" dirty="0" smtClean="0"/>
              <a:t>Zweite Ebene</a:t>
            </a:r>
          </a:p>
        </p:txBody>
      </p:sp>
      <p:sp>
        <p:nvSpPr>
          <p:cNvPr id="25" name="Textplatzhalter 14"/>
          <p:cNvSpPr>
            <a:spLocks noGrp="1"/>
          </p:cNvSpPr>
          <p:nvPr>
            <p:ph type="body" sz="quarter" idx="20"/>
          </p:nvPr>
        </p:nvSpPr>
        <p:spPr>
          <a:xfrm>
            <a:off x="20733052" y="29264400"/>
            <a:ext cx="9720000" cy="4319999"/>
          </a:xfrm>
        </p:spPr>
        <p:txBody>
          <a:bodyPr lIns="756000" tIns="432000" rIns="1080000" bIns="180000">
            <a:noAutofit/>
          </a:bodyPr>
          <a:lstStyle>
            <a:lvl1pPr marL="367455" indent="-367455">
              <a:lnSpc>
                <a:spcPts val="3426"/>
              </a:lnSpc>
              <a:spcAft>
                <a:spcPts val="2651"/>
              </a:spcAft>
              <a:buClr>
                <a:schemeClr val="tx1"/>
              </a:buClr>
              <a:buFont typeface="Arial" panose="020B0604020202020204" pitchFamily="34" charset="0"/>
              <a:buChar char="»"/>
              <a:defRPr sz="2800">
                <a:solidFill>
                  <a:schemeClr val="tx1"/>
                </a:solidFill>
                <a:latin typeface="Arial" panose="020B0604020202020204" pitchFamily="34" charset="0"/>
                <a:cs typeface="Arial" panose="020B0604020202020204" pitchFamily="34" charset="0"/>
              </a:defRPr>
            </a:lvl1pPr>
            <a:lvl2pPr marL="369074" indent="-369074">
              <a:lnSpc>
                <a:spcPts val="3426"/>
              </a:lnSpc>
              <a:spcAft>
                <a:spcPts val="2651"/>
              </a:spcAft>
              <a:buClr>
                <a:schemeClr val="tx1"/>
              </a:buClr>
              <a:buFont typeface="Arial" panose="020B0604020202020204" pitchFamily="34" charset="0"/>
              <a:buChar char="»"/>
              <a:defRPr sz="2800">
                <a:solidFill>
                  <a:schemeClr val="tx1"/>
                </a:solidFill>
                <a:latin typeface="Arial" panose="020B0604020202020204" pitchFamily="34" charset="0"/>
                <a:cs typeface="Arial" panose="020B0604020202020204" pitchFamily="34" charset="0"/>
              </a:defRPr>
            </a:lvl2pPr>
            <a:lvl3pPr>
              <a:defRPr>
                <a:solidFill>
                  <a:schemeClr val="bg1"/>
                </a:solidFill>
              </a:defRPr>
            </a:lvl3pPr>
            <a:lvl4pPr>
              <a:defRPr>
                <a:solidFill>
                  <a:schemeClr val="bg1"/>
                </a:solidFill>
              </a:defRPr>
            </a:lvl4pPr>
            <a:lvl5pPr>
              <a:defRPr>
                <a:solidFill>
                  <a:schemeClr val="bg1"/>
                </a:solidFill>
              </a:defRPr>
            </a:lvl5pPr>
          </a:lstStyle>
          <a:p>
            <a:pPr lvl="0"/>
            <a:r>
              <a:rPr lang="de-DE" dirty="0" smtClean="0"/>
              <a:t>Textmasterformat bearbeiten</a:t>
            </a:r>
          </a:p>
          <a:p>
            <a:pPr lvl="1"/>
            <a:r>
              <a:rPr lang="de-DE" dirty="0" smtClean="0"/>
              <a:t>Zweite Ebene</a:t>
            </a:r>
          </a:p>
        </p:txBody>
      </p:sp>
      <p:sp>
        <p:nvSpPr>
          <p:cNvPr id="52" name="Bildplatzhalter 8"/>
          <p:cNvSpPr>
            <a:spLocks noGrp="1"/>
          </p:cNvSpPr>
          <p:nvPr>
            <p:ph type="pic" sz="quarter" idx="21"/>
          </p:nvPr>
        </p:nvSpPr>
        <p:spPr>
          <a:xfrm>
            <a:off x="2178050" y="13195298"/>
            <a:ext cx="5436000" cy="2952000"/>
          </a:xfrm>
        </p:spPr>
        <p:txBody>
          <a:bodyPr/>
          <a:lstStyle>
            <a:lvl1pPr marL="0" indent="0">
              <a:buFontTx/>
              <a:buNone/>
              <a:defRPr>
                <a:latin typeface="Arial" panose="020B0604020202020204" pitchFamily="34" charset="0"/>
                <a:cs typeface="Arial" panose="020B0604020202020204" pitchFamily="34" charset="0"/>
              </a:defRPr>
            </a:lvl1pPr>
          </a:lstStyle>
          <a:p>
            <a:r>
              <a:rPr lang="de-DE" dirty="0" smtClean="0"/>
              <a:t>Bild durch Klicken auf Symbol hinzufügen</a:t>
            </a:r>
            <a:endParaRPr lang="de-DE" dirty="0"/>
          </a:p>
        </p:txBody>
      </p:sp>
      <p:sp>
        <p:nvSpPr>
          <p:cNvPr id="53" name="Bildplatzhalter 8"/>
          <p:cNvSpPr>
            <a:spLocks noGrp="1"/>
          </p:cNvSpPr>
          <p:nvPr>
            <p:ph type="pic" sz="quarter" idx="22"/>
          </p:nvPr>
        </p:nvSpPr>
        <p:spPr>
          <a:xfrm>
            <a:off x="13068050" y="13195299"/>
            <a:ext cx="4644000" cy="2952000"/>
          </a:xfrm>
        </p:spPr>
        <p:txBody>
          <a:bodyPr/>
          <a:lstStyle>
            <a:lvl1pPr marL="0" indent="0">
              <a:buFontTx/>
              <a:buNone/>
              <a:defRPr>
                <a:latin typeface="Arial" panose="020B0604020202020204" pitchFamily="34" charset="0"/>
                <a:cs typeface="Arial" panose="020B0604020202020204" pitchFamily="34" charset="0"/>
              </a:defRPr>
            </a:lvl1pPr>
          </a:lstStyle>
          <a:p>
            <a:r>
              <a:rPr lang="de-DE" dirty="0" smtClean="0"/>
              <a:t>Bild durch Klicken auf Symbol hinzufügen</a:t>
            </a:r>
            <a:endParaRPr lang="de-DE" dirty="0"/>
          </a:p>
        </p:txBody>
      </p:sp>
      <p:sp>
        <p:nvSpPr>
          <p:cNvPr id="54" name="Bildplatzhalter 8"/>
          <p:cNvSpPr>
            <a:spLocks noGrp="1"/>
          </p:cNvSpPr>
          <p:nvPr>
            <p:ph type="pic" sz="quarter" idx="24"/>
          </p:nvPr>
        </p:nvSpPr>
        <p:spPr>
          <a:xfrm>
            <a:off x="7623050" y="13195298"/>
            <a:ext cx="5436000" cy="2952000"/>
          </a:xfrm>
        </p:spPr>
        <p:txBody>
          <a:bodyPr/>
          <a:lstStyle>
            <a:lvl1pPr marL="0" indent="0">
              <a:buFontTx/>
              <a:buNone/>
              <a:defRPr>
                <a:latin typeface="Arial" panose="020B0604020202020204" pitchFamily="34" charset="0"/>
                <a:cs typeface="Arial" panose="020B0604020202020204" pitchFamily="34" charset="0"/>
              </a:defRPr>
            </a:lvl1pPr>
          </a:lstStyle>
          <a:p>
            <a:r>
              <a:rPr lang="de-DE" dirty="0" smtClean="0"/>
              <a:t>Bild durch Klicken auf Symbol hinzufügen</a:t>
            </a:r>
            <a:endParaRPr lang="de-DE" dirty="0"/>
          </a:p>
        </p:txBody>
      </p:sp>
      <p:sp>
        <p:nvSpPr>
          <p:cNvPr id="55" name="Textplatzhalter 13"/>
          <p:cNvSpPr>
            <a:spLocks noGrp="1"/>
          </p:cNvSpPr>
          <p:nvPr>
            <p:ph type="body" sz="quarter" idx="23" hasCustomPrompt="1"/>
          </p:nvPr>
        </p:nvSpPr>
        <p:spPr>
          <a:xfrm>
            <a:off x="2178050" y="16222843"/>
            <a:ext cx="15534000" cy="612000"/>
          </a:xfrm>
          <a:solidFill>
            <a:schemeClr val="accent2"/>
          </a:solidFill>
        </p:spPr>
        <p:txBody>
          <a:bodyPr tIns="0" rIns="180000" bIns="0" anchor="ctr" anchorCtr="0"/>
          <a:lstStyle>
            <a:lvl1pPr marL="0" indent="0">
              <a:lnSpc>
                <a:spcPts val="3600"/>
              </a:lnSpc>
              <a:buFontTx/>
              <a:buNone/>
              <a:defRPr sz="2500">
                <a:solidFill>
                  <a:schemeClr val="bg1"/>
                </a:solidFill>
                <a:latin typeface="Arial" panose="020B0604020202020204" pitchFamily="34" charset="0"/>
                <a:cs typeface="Arial" panose="020B0604020202020204" pitchFamily="34" charset="0"/>
              </a:defRPr>
            </a:lvl1pPr>
            <a:lvl2pPr>
              <a:lnSpc>
                <a:spcPts val="3600"/>
              </a:lnSpc>
              <a:defRPr sz="2500">
                <a:solidFill>
                  <a:schemeClr val="bg1"/>
                </a:solidFill>
              </a:defRPr>
            </a:lvl2pPr>
            <a:lvl3pPr>
              <a:lnSpc>
                <a:spcPts val="3600"/>
              </a:lnSpc>
              <a:defRPr sz="2500">
                <a:solidFill>
                  <a:schemeClr val="bg1"/>
                </a:solidFill>
              </a:defRPr>
            </a:lvl3pPr>
            <a:lvl4pPr>
              <a:lnSpc>
                <a:spcPts val="3600"/>
              </a:lnSpc>
              <a:defRPr sz="2500">
                <a:solidFill>
                  <a:schemeClr val="bg1"/>
                </a:solidFill>
              </a:defRPr>
            </a:lvl4pPr>
            <a:lvl5pPr>
              <a:lnSpc>
                <a:spcPts val="3600"/>
              </a:lnSpc>
              <a:defRPr sz="2500">
                <a:solidFill>
                  <a:schemeClr val="bg1"/>
                </a:solidFill>
              </a:defRPr>
            </a:lvl5pPr>
          </a:lstStyle>
          <a:p>
            <a:pPr lvl="0"/>
            <a:r>
              <a:rPr lang="de-DE" dirty="0" smtClean="0"/>
              <a:t>Bildunterschrift</a:t>
            </a:r>
            <a:endParaRPr lang="de-DE" dirty="0"/>
          </a:p>
        </p:txBody>
      </p:sp>
    </p:spTree>
    <p:extLst>
      <p:ext uri="{BB962C8B-B14F-4D97-AF65-F5344CB8AC3E}">
        <p14:creationId xmlns:p14="http://schemas.microsoft.com/office/powerpoint/2010/main" val="21769275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Nicht benutzen!">
    <p:spTree>
      <p:nvGrpSpPr>
        <p:cNvPr id="1" name=""/>
        <p:cNvGrpSpPr/>
        <p:nvPr/>
      </p:nvGrpSpPr>
      <p:grpSpPr>
        <a:xfrm>
          <a:off x="0" y="0"/>
          <a:ext cx="0" cy="0"/>
          <a:chOff x="0" y="0"/>
          <a:chExt cx="0" cy="0"/>
        </a:xfrm>
      </p:grpSpPr>
    </p:spTree>
    <p:extLst>
      <p:ext uri="{BB962C8B-B14F-4D97-AF65-F5344CB8AC3E}">
        <p14:creationId xmlns:p14="http://schemas.microsoft.com/office/powerpoint/2010/main" val="184514548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4" Type="http://schemas.openxmlformats.org/officeDocument/2006/relationships/image" Target="../media/image1.png"/><Relationship Id="rId5" Type="http://schemas.openxmlformats.org/officeDocument/2006/relationships/image" Target="../media/image2.tiff"/><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4" name="Grafik 3"/>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 y="37764000"/>
            <a:ext cx="30995998" cy="5760885"/>
          </a:xfrm>
          <a:prstGeom prst="rect">
            <a:avLst/>
          </a:prstGeom>
        </p:spPr>
      </p:pic>
      <p:sp>
        <p:nvSpPr>
          <p:cNvPr id="2" name="Titelplatzhalter 1"/>
          <p:cNvSpPr>
            <a:spLocks noGrp="1"/>
          </p:cNvSpPr>
          <p:nvPr>
            <p:ph type="title"/>
          </p:nvPr>
        </p:nvSpPr>
        <p:spPr>
          <a:xfrm>
            <a:off x="1828054" y="1629034"/>
            <a:ext cx="16695329" cy="3221695"/>
          </a:xfrm>
          <a:prstGeom prst="rect">
            <a:avLst/>
          </a:prstGeom>
        </p:spPr>
        <p:txBody>
          <a:bodyPr vert="horz" lIns="367085" tIns="183543" rIns="367085" bIns="183543" rtlCol="0" anchor="t">
            <a:noAutofit/>
          </a:bodyPr>
          <a:lstStyle/>
          <a:p>
            <a:r>
              <a:rPr lang="de-DE" dirty="0" smtClean="0"/>
              <a:t>Titelmasterformat durch Klicken bearbeiten</a:t>
            </a:r>
            <a:endParaRPr lang="de-DE" dirty="0"/>
          </a:p>
        </p:txBody>
      </p:sp>
      <p:sp>
        <p:nvSpPr>
          <p:cNvPr id="3" name="Textplatzhalter 2"/>
          <p:cNvSpPr>
            <a:spLocks noGrp="1"/>
          </p:cNvSpPr>
          <p:nvPr>
            <p:ph type="body" idx="1"/>
          </p:nvPr>
        </p:nvSpPr>
        <p:spPr>
          <a:xfrm>
            <a:off x="1828053" y="9365464"/>
            <a:ext cx="16695329" cy="1491070"/>
          </a:xfrm>
          <a:prstGeom prst="rect">
            <a:avLst/>
          </a:prstGeom>
        </p:spPr>
        <p:txBody>
          <a:bodyPr vert="horz" wrap="square" lIns="367085" tIns="183543" rIns="734170" bIns="183543" rtlCol="0">
            <a:spAutoFit/>
          </a:bodyPr>
          <a:lstStyle/>
          <a:p>
            <a:pPr lvl="0"/>
            <a:r>
              <a:rPr lang="de-DE" dirty="0" smtClean="0"/>
              <a:t>Textmasterformat bearbeiten</a:t>
            </a:r>
          </a:p>
          <a:p>
            <a:pPr lvl="1"/>
            <a:r>
              <a:rPr lang="de-DE" dirty="0" smtClean="0"/>
              <a:t>Zweite Ebene</a:t>
            </a:r>
          </a:p>
        </p:txBody>
      </p:sp>
      <p:sp>
        <p:nvSpPr>
          <p:cNvPr id="16" name="Datumsplatzhalter 3"/>
          <p:cNvSpPr txBox="1">
            <a:spLocks/>
          </p:cNvSpPr>
          <p:nvPr/>
        </p:nvSpPr>
        <p:spPr>
          <a:xfrm>
            <a:off x="1828053" y="41749670"/>
            <a:ext cx="11944105" cy="969283"/>
          </a:xfrm>
          <a:prstGeom prst="rect">
            <a:avLst/>
          </a:prstGeom>
        </p:spPr>
        <p:txBody>
          <a:bodyPr vert="horz" lIns="367085" tIns="183543" rIns="367085" bIns="0" rtlCol="0" anchor="b" anchorCtr="0"/>
          <a:lstStyle>
            <a:defPPr>
              <a:defRPr lang="de-DE"/>
            </a:defPPr>
            <a:lvl1pPr marL="0" algn="l" defTabSz="4176431" rtl="0" eaLnBrk="1" latinLnBrk="0" hangingPunct="1">
              <a:defRPr sz="5500" kern="1200">
                <a:solidFill>
                  <a:schemeClr val="tx1">
                    <a:tint val="75000"/>
                  </a:schemeClr>
                </a:solidFill>
                <a:latin typeface="+mn-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a:lstStyle>
          <a:p>
            <a:pPr marL="0" marR="0" indent="0" algn="l" defTabSz="4176431" rtl="0" eaLnBrk="1" fontAlgn="auto" latinLnBrk="0" hangingPunct="1">
              <a:lnSpc>
                <a:spcPct val="100000"/>
              </a:lnSpc>
              <a:spcBef>
                <a:spcPts val="0"/>
              </a:spcBef>
              <a:spcAft>
                <a:spcPts val="0"/>
              </a:spcAft>
              <a:buClrTx/>
              <a:buSzTx/>
              <a:buFontTx/>
              <a:buNone/>
              <a:tabLst/>
              <a:defRPr/>
            </a:pPr>
            <a:r>
              <a:rPr lang="de-DE" sz="2600" dirty="0" smtClean="0">
                <a:solidFill>
                  <a:schemeClr val="bg1"/>
                </a:solidFill>
                <a:latin typeface="Arial" panose="020B0604020202020204" pitchFamily="34" charset="0"/>
                <a:cs typeface="Arial" panose="020B0604020202020204" pitchFamily="34" charset="0"/>
              </a:rPr>
              <a:t>Alle Informationen</a:t>
            </a:r>
            <a:r>
              <a:rPr lang="de-DE" sz="2600" baseline="0" dirty="0" smtClean="0">
                <a:solidFill>
                  <a:schemeClr val="bg1"/>
                </a:solidFill>
                <a:latin typeface="Arial" panose="020B0604020202020204" pitchFamily="34" charset="0"/>
                <a:cs typeface="Arial" panose="020B0604020202020204" pitchFamily="34" charset="0"/>
              </a:rPr>
              <a:t> </a:t>
            </a:r>
            <a:r>
              <a:rPr lang="de-DE" sz="2600" dirty="0" smtClean="0">
                <a:solidFill>
                  <a:schemeClr val="bg1"/>
                </a:solidFill>
                <a:latin typeface="Arial" panose="020B0604020202020204" pitchFamily="34" charset="0"/>
                <a:cs typeface="Arial" panose="020B0604020202020204" pitchFamily="34" charset="0"/>
              </a:rPr>
              <a:t>finden</a:t>
            </a:r>
            <a:r>
              <a:rPr lang="de-DE" sz="2600" baseline="0" dirty="0" smtClean="0">
                <a:solidFill>
                  <a:schemeClr val="bg1"/>
                </a:solidFill>
                <a:latin typeface="Arial" panose="020B0604020202020204" pitchFamily="34" charset="0"/>
                <a:cs typeface="Arial" panose="020B0604020202020204" pitchFamily="34" charset="0"/>
              </a:rPr>
              <a:t> </a:t>
            </a:r>
            <a:r>
              <a:rPr lang="de-DE" sz="2600" dirty="0" smtClean="0">
                <a:solidFill>
                  <a:schemeClr val="bg1"/>
                </a:solidFill>
                <a:latin typeface="Arial" panose="020B0604020202020204" pitchFamily="34" charset="0"/>
                <a:cs typeface="Arial" panose="020B0604020202020204" pitchFamily="34" charset="0"/>
              </a:rPr>
              <a:t>Sie unter:</a:t>
            </a:r>
            <a:r>
              <a:rPr lang="de-DE" sz="2600" baseline="0" dirty="0" smtClean="0">
                <a:solidFill>
                  <a:schemeClr val="bg1"/>
                </a:solidFill>
                <a:latin typeface="Arial" panose="020B0604020202020204" pitchFamily="34" charset="0"/>
                <a:cs typeface="Arial" panose="020B0604020202020204" pitchFamily="34" charset="0"/>
              </a:rPr>
              <a:t> </a:t>
            </a:r>
            <a:r>
              <a:rPr lang="de-DE" sz="3600" b="1" dirty="0" smtClean="0">
                <a:solidFill>
                  <a:schemeClr val="bg1"/>
                </a:solidFill>
                <a:latin typeface="Arial" panose="020B0604020202020204" pitchFamily="34" charset="0"/>
                <a:cs typeface="Arial" panose="020B0604020202020204" pitchFamily="34" charset="0"/>
              </a:rPr>
              <a:t>www.dhbw-heidenheim.de</a:t>
            </a:r>
            <a:endParaRPr lang="de-DE" sz="3600" dirty="0" smtClean="0">
              <a:solidFill>
                <a:schemeClr val="bg1"/>
              </a:solidFill>
              <a:latin typeface="Arial" panose="020B0604020202020204" pitchFamily="34" charset="0"/>
              <a:cs typeface="Arial" panose="020B0604020202020204" pitchFamily="34" charset="0"/>
            </a:endParaRPr>
          </a:p>
        </p:txBody>
      </p:sp>
      <p:sp>
        <p:nvSpPr>
          <p:cNvPr id="19" name="Fußzeilenplatzhalter 4"/>
          <p:cNvSpPr txBox="1">
            <a:spLocks/>
          </p:cNvSpPr>
          <p:nvPr/>
        </p:nvSpPr>
        <p:spPr>
          <a:xfrm>
            <a:off x="21477014" y="38758513"/>
            <a:ext cx="3816424" cy="936104"/>
          </a:xfrm>
          <a:prstGeom prst="rect">
            <a:avLst/>
          </a:prstGeom>
        </p:spPr>
        <p:txBody>
          <a:bodyPr vert="horz" lIns="360000" tIns="180000" rIns="324000" bIns="180000" rtlCol="0" anchor="t"/>
          <a:lstStyle>
            <a:defPPr>
              <a:defRPr lang="de-DE"/>
            </a:defPPr>
            <a:lvl1pPr marL="0" algn="ctr" defTabSz="4176431" rtl="0" eaLnBrk="1" latinLnBrk="0" hangingPunct="1">
              <a:defRPr sz="2600" kern="1200">
                <a:solidFill>
                  <a:schemeClr val="tx1">
                    <a:tint val="75000"/>
                  </a:schemeClr>
                </a:solidFill>
                <a:latin typeface="+mn-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a:lstStyle>
          <a:p>
            <a:pPr algn="l"/>
            <a:r>
              <a:rPr lang="de-DE" sz="4100" dirty="0" smtClean="0">
                <a:solidFill>
                  <a:srgbClr val="FFFFFF"/>
                </a:solidFill>
                <a:latin typeface="Georgia" panose="02040502050405020303" pitchFamily="18" charset="0"/>
              </a:rPr>
              <a:t>Kontakt</a:t>
            </a:r>
          </a:p>
        </p:txBody>
      </p:sp>
      <p:sp>
        <p:nvSpPr>
          <p:cNvPr id="9" name="Textfeld 8"/>
          <p:cNvSpPr txBox="1"/>
          <p:nvPr userDrawn="1"/>
        </p:nvSpPr>
        <p:spPr>
          <a:xfrm>
            <a:off x="21837054" y="40250586"/>
            <a:ext cx="8798946" cy="400110"/>
          </a:xfrm>
          <a:prstGeom prst="rect">
            <a:avLst/>
          </a:prstGeom>
          <a:noFill/>
        </p:spPr>
        <p:txBody>
          <a:bodyPr wrap="square" lIns="0" tIns="0" rIns="0" bIns="0" rtlCol="0" anchor="ctr" anchorCtr="0">
            <a:spAutoFit/>
          </a:bodyPr>
          <a:lstStyle/>
          <a:p>
            <a:pPr algn="l"/>
            <a:r>
              <a:rPr lang="de-DE" sz="2600" b="1" dirty="0" smtClean="0">
                <a:solidFill>
                  <a:srgbClr val="FFFFFF"/>
                </a:solidFill>
                <a:latin typeface="Arial" panose="020B0604020202020204" pitchFamily="34" charset="0"/>
                <a:cs typeface="Arial" panose="020B0604020202020204" pitchFamily="34" charset="0"/>
              </a:rPr>
              <a:t>Duale</a:t>
            </a:r>
            <a:r>
              <a:rPr lang="de-DE" sz="2600" b="1" baseline="0" dirty="0" smtClean="0">
                <a:solidFill>
                  <a:srgbClr val="FFFFFF"/>
                </a:solidFill>
                <a:latin typeface="Arial" panose="020B0604020202020204" pitchFamily="34" charset="0"/>
                <a:cs typeface="Arial" panose="020B0604020202020204" pitchFamily="34" charset="0"/>
              </a:rPr>
              <a:t> </a:t>
            </a:r>
            <a:r>
              <a:rPr lang="de-DE" sz="2600" b="1" dirty="0" smtClean="0">
                <a:solidFill>
                  <a:srgbClr val="FFFFFF"/>
                </a:solidFill>
                <a:latin typeface="Arial" panose="020B0604020202020204" pitchFamily="34" charset="0"/>
                <a:cs typeface="Arial" panose="020B0604020202020204" pitchFamily="34" charset="0"/>
              </a:rPr>
              <a:t>Hochschule</a:t>
            </a:r>
            <a:r>
              <a:rPr lang="de-DE" sz="2600" b="1" baseline="0" dirty="0" smtClean="0">
                <a:solidFill>
                  <a:srgbClr val="FFFFFF"/>
                </a:solidFill>
                <a:latin typeface="Arial" panose="020B0604020202020204" pitchFamily="34" charset="0"/>
                <a:cs typeface="Arial" panose="020B0604020202020204" pitchFamily="34" charset="0"/>
              </a:rPr>
              <a:t> </a:t>
            </a:r>
            <a:r>
              <a:rPr lang="de-DE" sz="2600" b="1" dirty="0" smtClean="0">
                <a:solidFill>
                  <a:srgbClr val="FFFFFF"/>
                </a:solidFill>
                <a:latin typeface="Arial" panose="020B0604020202020204" pitchFamily="34" charset="0"/>
                <a:cs typeface="Arial" panose="020B0604020202020204" pitchFamily="34" charset="0"/>
              </a:rPr>
              <a:t>Baden-Württemberg Heidenheim</a:t>
            </a:r>
            <a:endParaRPr lang="de-DE" sz="2600" b="1" dirty="0">
              <a:latin typeface="Arial" panose="020B0604020202020204" pitchFamily="34" charset="0"/>
              <a:cs typeface="Arial" panose="020B0604020202020204" pitchFamily="34" charset="0"/>
            </a:endParaRPr>
          </a:p>
        </p:txBody>
      </p:sp>
      <p:cxnSp>
        <p:nvCxnSpPr>
          <p:cNvPr id="11" name="Gerade Verbindung 10"/>
          <p:cNvCxnSpPr/>
          <p:nvPr userDrawn="1"/>
        </p:nvCxnSpPr>
        <p:spPr>
          <a:xfrm>
            <a:off x="0" y="360000"/>
            <a:ext cx="252000" cy="0"/>
          </a:xfrm>
          <a:prstGeom prst="line">
            <a:avLst/>
          </a:prstGeom>
          <a:ln w="63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7" name="Gerade Verbindung 16"/>
          <p:cNvCxnSpPr/>
          <p:nvPr userDrawn="1"/>
        </p:nvCxnSpPr>
        <p:spPr>
          <a:xfrm>
            <a:off x="30744000" y="360000"/>
            <a:ext cx="252000" cy="0"/>
          </a:xfrm>
          <a:prstGeom prst="line">
            <a:avLst/>
          </a:prstGeom>
          <a:ln w="63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8" name="Gerade Verbindung 17"/>
          <p:cNvCxnSpPr/>
          <p:nvPr userDrawn="1"/>
        </p:nvCxnSpPr>
        <p:spPr>
          <a:xfrm>
            <a:off x="0" y="43164000"/>
            <a:ext cx="252000" cy="0"/>
          </a:xfrm>
          <a:prstGeom prst="line">
            <a:avLst/>
          </a:prstGeom>
          <a:ln w="63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0" name="Gerade Verbindung 19"/>
          <p:cNvCxnSpPr/>
          <p:nvPr userDrawn="1"/>
        </p:nvCxnSpPr>
        <p:spPr>
          <a:xfrm>
            <a:off x="30744000" y="43164000"/>
            <a:ext cx="252000" cy="0"/>
          </a:xfrm>
          <a:prstGeom prst="line">
            <a:avLst/>
          </a:prstGeom>
          <a:ln w="63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13" name="Gerade Verbindung 12"/>
          <p:cNvCxnSpPr/>
          <p:nvPr userDrawn="1"/>
        </p:nvCxnSpPr>
        <p:spPr>
          <a:xfrm>
            <a:off x="360000" y="43272000"/>
            <a:ext cx="0" cy="252000"/>
          </a:xfrm>
          <a:prstGeom prst="line">
            <a:avLst/>
          </a:prstGeom>
          <a:ln w="63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2" name="Gerade Verbindung 21"/>
          <p:cNvCxnSpPr/>
          <p:nvPr userDrawn="1"/>
        </p:nvCxnSpPr>
        <p:spPr>
          <a:xfrm>
            <a:off x="30636000" y="43272000"/>
            <a:ext cx="0" cy="252000"/>
          </a:xfrm>
          <a:prstGeom prst="line">
            <a:avLst/>
          </a:prstGeom>
          <a:ln w="63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3" name="Gerade Verbindung 22"/>
          <p:cNvCxnSpPr/>
          <p:nvPr userDrawn="1"/>
        </p:nvCxnSpPr>
        <p:spPr>
          <a:xfrm>
            <a:off x="30636000" y="0"/>
            <a:ext cx="0" cy="252000"/>
          </a:xfrm>
          <a:prstGeom prst="line">
            <a:avLst/>
          </a:prstGeom>
          <a:ln w="6350">
            <a:solidFill>
              <a:srgbClr val="000000"/>
            </a:solidFill>
          </a:ln>
        </p:spPr>
        <p:style>
          <a:lnRef idx="1">
            <a:schemeClr val="accent1"/>
          </a:lnRef>
          <a:fillRef idx="0">
            <a:schemeClr val="accent1"/>
          </a:fillRef>
          <a:effectRef idx="0">
            <a:schemeClr val="accent1"/>
          </a:effectRef>
          <a:fontRef idx="minor">
            <a:schemeClr val="tx1"/>
          </a:fontRef>
        </p:style>
      </p:cxnSp>
      <p:cxnSp>
        <p:nvCxnSpPr>
          <p:cNvPr id="24" name="Gerade Verbindung 23"/>
          <p:cNvCxnSpPr/>
          <p:nvPr userDrawn="1"/>
        </p:nvCxnSpPr>
        <p:spPr>
          <a:xfrm>
            <a:off x="360000" y="0"/>
            <a:ext cx="0" cy="252000"/>
          </a:xfrm>
          <a:prstGeom prst="line">
            <a:avLst/>
          </a:prstGeom>
          <a:ln w="6350">
            <a:solidFill>
              <a:srgbClr val="000000"/>
            </a:solidFill>
          </a:ln>
        </p:spPr>
        <p:style>
          <a:lnRef idx="1">
            <a:schemeClr val="accent1"/>
          </a:lnRef>
          <a:fillRef idx="0">
            <a:schemeClr val="accent1"/>
          </a:fillRef>
          <a:effectRef idx="0">
            <a:schemeClr val="accent1"/>
          </a:effectRef>
          <a:fontRef idx="minor">
            <a:schemeClr val="tx1"/>
          </a:fontRef>
        </p:style>
      </p:cxnSp>
      <p:pic>
        <p:nvPicPr>
          <p:cNvPr id="21" name="Grafik 20"/>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1898962" y="1746401"/>
            <a:ext cx="7426924" cy="3593675"/>
          </a:xfrm>
          <a:prstGeom prst="rect">
            <a:avLst/>
          </a:prstGeom>
        </p:spPr>
      </p:pic>
    </p:spTree>
    <p:extLst>
      <p:ext uri="{BB962C8B-B14F-4D97-AF65-F5344CB8AC3E}">
        <p14:creationId xmlns:p14="http://schemas.microsoft.com/office/powerpoint/2010/main" val="2360628525"/>
      </p:ext>
    </p:extLst>
  </p:cSld>
  <p:clrMap bg1="lt1" tx1="dk1" bg2="lt2" tx2="dk2" accent1="accent1" accent2="accent2" accent3="accent3" accent4="accent4" accent5="accent5" accent6="accent6" hlink="hlink" folHlink="folHlink"/>
  <p:sldLayoutIdLst>
    <p:sldLayoutId id="2147483654" r:id="rId1"/>
    <p:sldLayoutId id="2147483653" r:id="rId2"/>
  </p:sldLayoutIdLst>
  <p:txStyles>
    <p:titleStyle>
      <a:lvl1pPr algn="l" defTabSz="4258627" rtl="0" eaLnBrk="1" latinLnBrk="0" hangingPunct="1">
        <a:lnSpc>
          <a:spcPts val="11217"/>
        </a:lnSpc>
        <a:spcBef>
          <a:spcPct val="0"/>
        </a:spcBef>
        <a:buNone/>
        <a:defRPr sz="9200" kern="1200">
          <a:solidFill>
            <a:schemeClr val="tx1"/>
          </a:solidFill>
          <a:latin typeface="Georgia" panose="02040502050405020303" pitchFamily="18" charset="0"/>
          <a:ea typeface="+mj-ea"/>
          <a:cs typeface="+mj-cs"/>
        </a:defRPr>
      </a:lvl1pPr>
    </p:titleStyle>
    <p:bodyStyle>
      <a:lvl1pPr marL="736529" indent="-736529" algn="l" defTabSz="4258627" rtl="0" eaLnBrk="1" latinLnBrk="0" hangingPunct="1">
        <a:lnSpc>
          <a:spcPts val="4384"/>
        </a:lnSpc>
        <a:spcBef>
          <a:spcPts val="0"/>
        </a:spcBef>
        <a:buClr>
          <a:schemeClr val="accent1"/>
        </a:buClr>
        <a:buFont typeface="Arial" panose="020B0604020202020204" pitchFamily="34" charset="0"/>
        <a:buChar char="»"/>
        <a:defRPr sz="3600" kern="1200">
          <a:solidFill>
            <a:schemeClr val="tx1"/>
          </a:solidFill>
          <a:latin typeface="Arial" panose="020B0604020202020204" pitchFamily="34" charset="0"/>
          <a:ea typeface="+mn-ea"/>
          <a:cs typeface="Arial" panose="020B0604020202020204" pitchFamily="34" charset="0"/>
        </a:defRPr>
      </a:lvl1pPr>
      <a:lvl2pPr marL="739766" indent="-739766" algn="l" defTabSz="4258627" rtl="0" eaLnBrk="1" latinLnBrk="0" hangingPunct="1">
        <a:lnSpc>
          <a:spcPts val="4384"/>
        </a:lnSpc>
        <a:spcBef>
          <a:spcPts val="0"/>
        </a:spcBef>
        <a:buClr>
          <a:schemeClr val="accent1"/>
        </a:buClr>
        <a:buFont typeface="Arial" panose="020B0604020202020204" pitchFamily="34" charset="0"/>
        <a:buChar char="»"/>
        <a:defRPr sz="3600" kern="1200">
          <a:solidFill>
            <a:schemeClr val="tx1"/>
          </a:solidFill>
          <a:latin typeface="Arial" panose="020B0604020202020204" pitchFamily="34" charset="0"/>
          <a:ea typeface="+mn-ea"/>
          <a:cs typeface="Arial" panose="020B0604020202020204" pitchFamily="34" charset="0"/>
        </a:defRPr>
      </a:lvl2pPr>
      <a:lvl3pPr marL="739766" indent="0" algn="l" defTabSz="4258627" rtl="0" eaLnBrk="1" latinLnBrk="0" hangingPunct="1">
        <a:lnSpc>
          <a:spcPts val="4384"/>
        </a:lnSpc>
        <a:spcBef>
          <a:spcPts val="0"/>
        </a:spcBef>
        <a:buFontTx/>
        <a:buNone/>
        <a:defRPr sz="3600" kern="1200">
          <a:solidFill>
            <a:schemeClr val="tx1"/>
          </a:solidFill>
          <a:latin typeface="+mn-lt"/>
          <a:ea typeface="+mn-ea"/>
          <a:cs typeface="+mn-cs"/>
        </a:defRPr>
      </a:lvl3pPr>
      <a:lvl4pPr marL="739766" indent="0" algn="l" defTabSz="4258627" rtl="0" eaLnBrk="1" latinLnBrk="0" hangingPunct="1">
        <a:lnSpc>
          <a:spcPts val="4384"/>
        </a:lnSpc>
        <a:spcBef>
          <a:spcPts val="0"/>
        </a:spcBef>
        <a:buFontTx/>
        <a:buNone/>
        <a:defRPr sz="3600" kern="1200">
          <a:solidFill>
            <a:schemeClr val="tx1"/>
          </a:solidFill>
          <a:latin typeface="+mn-lt"/>
          <a:ea typeface="+mn-ea"/>
          <a:cs typeface="+mn-cs"/>
        </a:defRPr>
      </a:lvl4pPr>
      <a:lvl5pPr marL="739766" indent="0" algn="l" defTabSz="4258627" rtl="0" eaLnBrk="1" latinLnBrk="0" hangingPunct="1">
        <a:lnSpc>
          <a:spcPts val="4384"/>
        </a:lnSpc>
        <a:spcBef>
          <a:spcPts val="0"/>
        </a:spcBef>
        <a:buFontTx/>
        <a:buNone/>
        <a:defRPr sz="3600" kern="1200">
          <a:solidFill>
            <a:schemeClr val="tx1"/>
          </a:solidFill>
          <a:latin typeface="+mn-lt"/>
          <a:ea typeface="+mn-ea"/>
          <a:cs typeface="+mn-cs"/>
        </a:defRPr>
      </a:lvl5pPr>
      <a:lvl6pPr marL="11711222"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6pPr>
      <a:lvl7pPr marL="13840535"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7pPr>
      <a:lvl8pPr marL="15969849"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8pPr>
      <a:lvl9pPr marL="18099161"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9pPr>
    </p:bodyStyle>
    <p:otherStyle>
      <a:defPPr>
        <a:defRPr lang="de-DE"/>
      </a:defPPr>
      <a:lvl1pPr marL="0" algn="l" defTabSz="4258627" rtl="0" eaLnBrk="1" latinLnBrk="0" hangingPunct="1">
        <a:defRPr sz="8300" kern="1200">
          <a:solidFill>
            <a:schemeClr val="tx1"/>
          </a:solidFill>
          <a:latin typeface="+mn-lt"/>
          <a:ea typeface="+mn-ea"/>
          <a:cs typeface="+mn-cs"/>
        </a:defRPr>
      </a:lvl1pPr>
      <a:lvl2pPr marL="2129312" algn="l" defTabSz="4258627" rtl="0" eaLnBrk="1" latinLnBrk="0" hangingPunct="1">
        <a:defRPr sz="8300" kern="1200">
          <a:solidFill>
            <a:schemeClr val="tx1"/>
          </a:solidFill>
          <a:latin typeface="+mn-lt"/>
          <a:ea typeface="+mn-ea"/>
          <a:cs typeface="+mn-cs"/>
        </a:defRPr>
      </a:lvl2pPr>
      <a:lvl3pPr marL="4258627" algn="l" defTabSz="4258627" rtl="0" eaLnBrk="1" latinLnBrk="0" hangingPunct="1">
        <a:defRPr sz="8300" kern="1200">
          <a:solidFill>
            <a:schemeClr val="tx1"/>
          </a:solidFill>
          <a:latin typeface="+mn-lt"/>
          <a:ea typeface="+mn-ea"/>
          <a:cs typeface="+mn-cs"/>
        </a:defRPr>
      </a:lvl3pPr>
      <a:lvl4pPr marL="6387939" algn="l" defTabSz="4258627" rtl="0" eaLnBrk="1" latinLnBrk="0" hangingPunct="1">
        <a:defRPr sz="8300" kern="1200">
          <a:solidFill>
            <a:schemeClr val="tx1"/>
          </a:solidFill>
          <a:latin typeface="+mn-lt"/>
          <a:ea typeface="+mn-ea"/>
          <a:cs typeface="+mn-cs"/>
        </a:defRPr>
      </a:lvl4pPr>
      <a:lvl5pPr marL="8517252" algn="l" defTabSz="4258627" rtl="0" eaLnBrk="1" latinLnBrk="0" hangingPunct="1">
        <a:defRPr sz="8300" kern="1200">
          <a:solidFill>
            <a:schemeClr val="tx1"/>
          </a:solidFill>
          <a:latin typeface="+mn-lt"/>
          <a:ea typeface="+mn-ea"/>
          <a:cs typeface="+mn-cs"/>
        </a:defRPr>
      </a:lvl5pPr>
      <a:lvl6pPr marL="10646565" algn="l" defTabSz="4258627" rtl="0" eaLnBrk="1" latinLnBrk="0" hangingPunct="1">
        <a:defRPr sz="8300" kern="1200">
          <a:solidFill>
            <a:schemeClr val="tx1"/>
          </a:solidFill>
          <a:latin typeface="+mn-lt"/>
          <a:ea typeface="+mn-ea"/>
          <a:cs typeface="+mn-cs"/>
        </a:defRPr>
      </a:lvl6pPr>
      <a:lvl7pPr marL="12775879" algn="l" defTabSz="4258627" rtl="0" eaLnBrk="1" latinLnBrk="0" hangingPunct="1">
        <a:defRPr sz="8300" kern="1200">
          <a:solidFill>
            <a:schemeClr val="tx1"/>
          </a:solidFill>
          <a:latin typeface="+mn-lt"/>
          <a:ea typeface="+mn-ea"/>
          <a:cs typeface="+mn-cs"/>
        </a:defRPr>
      </a:lvl7pPr>
      <a:lvl8pPr marL="14905191" algn="l" defTabSz="4258627" rtl="0" eaLnBrk="1" latinLnBrk="0" hangingPunct="1">
        <a:defRPr sz="8300" kern="1200">
          <a:solidFill>
            <a:schemeClr val="tx1"/>
          </a:solidFill>
          <a:latin typeface="+mn-lt"/>
          <a:ea typeface="+mn-ea"/>
          <a:cs typeface="+mn-cs"/>
        </a:defRPr>
      </a:lvl8pPr>
      <a:lvl9pPr marL="17034505" algn="l" defTabSz="4258627" rtl="0" eaLnBrk="1" latinLnBrk="0" hangingPunct="1">
        <a:defRPr sz="83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title"/>
          </p:nvPr>
        </p:nvSpPr>
        <p:spPr>
          <a:xfrm>
            <a:off x="1818830" y="1629034"/>
            <a:ext cx="17339120" cy="3221695"/>
          </a:xfrm>
        </p:spPr>
        <p:txBody>
          <a:bodyPr/>
          <a:lstStyle/>
          <a:p>
            <a:r>
              <a:rPr lang="de-DE" dirty="0" smtClean="0"/>
              <a:t>Sichere Software für die Industrie 4.0</a:t>
            </a:r>
            <a:endParaRPr lang="de-DE" dirty="0"/>
          </a:p>
        </p:txBody>
      </p:sp>
      <p:sp>
        <p:nvSpPr>
          <p:cNvPr id="5" name="Inhaltsplatzhalter 4"/>
          <p:cNvSpPr>
            <a:spLocks noGrp="1"/>
          </p:cNvSpPr>
          <p:nvPr>
            <p:ph idx="1"/>
          </p:nvPr>
        </p:nvSpPr>
        <p:spPr>
          <a:xfrm>
            <a:off x="1854000" y="9365464"/>
            <a:ext cx="16308000" cy="25479620"/>
          </a:xfrm>
        </p:spPr>
        <p:txBody>
          <a:bodyPr/>
          <a:lstStyle/>
          <a:p>
            <a:r>
              <a:rPr lang="de-DE" b="1" dirty="0" smtClean="0"/>
              <a:t>Problem</a:t>
            </a:r>
            <a:endParaRPr lang="de-DE" b="1" dirty="0"/>
          </a:p>
          <a:p>
            <a:r>
              <a:rPr lang="de-DE" dirty="0" smtClean="0"/>
              <a:t>Wie ist künftig vorzugehen, </a:t>
            </a:r>
            <a:r>
              <a:rPr lang="de-DE" dirty="0"/>
              <a:t>um </a:t>
            </a:r>
            <a:r>
              <a:rPr lang="de-DE" dirty="0" smtClean="0"/>
              <a:t>Komponenten zu entwickeln, </a:t>
            </a:r>
            <a:r>
              <a:rPr lang="de-DE" dirty="0"/>
              <a:t>die sich nicht als </a:t>
            </a:r>
            <a:r>
              <a:rPr lang="de-DE" dirty="0" smtClean="0"/>
              <a:t>Sicherheitsrisiko </a:t>
            </a:r>
            <a:r>
              <a:rPr lang="de-DE" dirty="0"/>
              <a:t>erweisen, sondern </a:t>
            </a:r>
            <a:r>
              <a:rPr lang="de-DE" dirty="0" err="1"/>
              <a:t>möglichst</a:t>
            </a:r>
            <a:r>
              <a:rPr lang="de-DE" dirty="0"/>
              <a:t> integrierte </a:t>
            </a:r>
            <a:r>
              <a:rPr lang="de-DE" dirty="0" err="1"/>
              <a:t>Funktionalitäten</a:t>
            </a:r>
            <a:r>
              <a:rPr lang="de-DE" dirty="0"/>
              <a:t> besitzen, die eine Absicherung gegen Angriffe zumindest </a:t>
            </a:r>
            <a:r>
              <a:rPr lang="de-DE" dirty="0" smtClean="0"/>
              <a:t>erleichtern ?</a:t>
            </a:r>
          </a:p>
          <a:p>
            <a:endParaRPr lang="de-DE" dirty="0"/>
          </a:p>
          <a:p>
            <a:r>
              <a:rPr lang="de-DE" b="1" dirty="0" smtClean="0"/>
              <a:t>Hintergrund</a:t>
            </a:r>
            <a:endParaRPr lang="de-DE" b="1" dirty="0"/>
          </a:p>
          <a:p>
            <a:r>
              <a:rPr lang="de-DE" dirty="0"/>
              <a:t>Auf </a:t>
            </a:r>
            <a:r>
              <a:rPr lang="de-DE" dirty="0" smtClean="0"/>
              <a:t>diese </a:t>
            </a:r>
            <a:r>
              <a:rPr lang="de-DE" dirty="0"/>
              <a:t>Fragestellung gibt es derzeit keine </a:t>
            </a:r>
            <a:r>
              <a:rPr lang="de-DE" dirty="0" smtClean="0"/>
              <a:t>allgemein akzeptierte Antwort</a:t>
            </a:r>
            <a:r>
              <a:rPr lang="de-DE" dirty="0"/>
              <a:t>, sie ist Gegenstand der Diskussion. Allgemein verwendete </a:t>
            </a:r>
            <a:r>
              <a:rPr lang="de-DE" dirty="0" smtClean="0"/>
              <a:t>operative Ansätze </a:t>
            </a:r>
            <a:r>
              <a:rPr lang="de-DE" dirty="0"/>
              <a:t>wie </a:t>
            </a:r>
            <a:r>
              <a:rPr lang="de-DE" dirty="0" smtClean="0"/>
              <a:t>Netzwerksegmentierung </a:t>
            </a:r>
            <a:r>
              <a:rPr lang="de-DE" dirty="0"/>
              <a:t>und SIEM-Systeme sind wichtige Bausteine, dienen aber eher der </a:t>
            </a:r>
            <a:r>
              <a:rPr lang="de-DE" dirty="0" smtClean="0"/>
              <a:t>nachträglichen Schadensbegrenzung </a:t>
            </a:r>
            <a:r>
              <a:rPr lang="de-DE" dirty="0"/>
              <a:t>beim Anwender als der Vermeidung von Problemen (Hänisch, Rogge, 2017).</a:t>
            </a:r>
          </a:p>
          <a:p>
            <a:endParaRPr lang="de-DE" dirty="0"/>
          </a:p>
          <a:p>
            <a:r>
              <a:rPr lang="de-DE" dirty="0" smtClean="0"/>
              <a:t>Problematisch ist insbesondere die </a:t>
            </a:r>
            <a:r>
              <a:rPr lang="de-DE" dirty="0" smtClean="0"/>
              <a:t>lange Lebensdauer </a:t>
            </a:r>
            <a:r>
              <a:rPr lang="de-DE" dirty="0" smtClean="0"/>
              <a:t>solcher Systeme, die sich u.a. deshalb nur </a:t>
            </a:r>
            <a:r>
              <a:rPr lang="de-DE" dirty="0" smtClean="0"/>
              <a:t>sehr schwer </a:t>
            </a:r>
            <a:r>
              <a:rPr lang="de-DE" dirty="0" smtClean="0"/>
              <a:t>aktualisieren lassen </a:t>
            </a:r>
            <a:r>
              <a:rPr lang="de-DE" dirty="0" smtClean="0"/>
              <a:t>um Sicherheitslücken zu schließen</a:t>
            </a:r>
            <a:r>
              <a:rPr lang="de-DE" dirty="0"/>
              <a:t>. Diese Probleme können nicht mit einer einzigen Maßnahme gelöst werden, es sind Ansätze auf der Ebene des Betriebssystems, der Netzwerk-Architektur, der Anwendungsarchitektur und der Programmierung nötig.</a:t>
            </a:r>
            <a:endParaRPr lang="de-DE" b="1" dirty="0"/>
          </a:p>
          <a:p>
            <a:endParaRPr lang="de-DE" b="1" dirty="0" smtClean="0"/>
          </a:p>
          <a:p>
            <a:r>
              <a:rPr lang="de-DE" b="1" dirty="0" smtClean="0"/>
              <a:t>Betriebssystem</a:t>
            </a:r>
            <a:endParaRPr lang="de-DE" b="1" dirty="0" smtClean="0"/>
          </a:p>
          <a:p>
            <a:r>
              <a:rPr lang="de-DE" dirty="0" smtClean="0"/>
              <a:t>Gängige Betriebssysteme wie Linux oder Windows bieten durch ihre Flexibilität und Komplexität eine große Angriffsfläche. </a:t>
            </a:r>
            <a:r>
              <a:rPr lang="de-DE" dirty="0" err="1" smtClean="0"/>
              <a:t>Unikernel</a:t>
            </a:r>
            <a:r>
              <a:rPr lang="de-DE" dirty="0" smtClean="0"/>
              <a:t> dagegen sind speziell für eine Anwendung zusammengestellte  Betriebssystemkerne auf Basis einer Bibliothek (</a:t>
            </a:r>
            <a:r>
              <a:rPr lang="de-DE" dirty="0" err="1"/>
              <a:t>Madhavapeddy</a:t>
            </a:r>
            <a:r>
              <a:rPr lang="de-DE" smtClean="0"/>
              <a:t>, 2014</a:t>
            </a:r>
            <a:r>
              <a:rPr lang="de-DE" dirty="0"/>
              <a:t>). </a:t>
            </a:r>
            <a:r>
              <a:rPr lang="de-DE" dirty="0" smtClean="0"/>
              <a:t>Das Ergebnis enthält nur den für die Anwendung benötigten Code und damit auch nur die darin enthaltenen Bugs und Sicherheitslücken. Da zudem jeder solche Kern (zumindest etwas) unterschiedlich ist, funktionieren zahlreiche potentielle Angriffe wie etwa </a:t>
            </a:r>
            <a:r>
              <a:rPr lang="de-DE" dirty="0" err="1" smtClean="0"/>
              <a:t>stack</a:t>
            </a:r>
            <a:r>
              <a:rPr lang="de-DE" dirty="0" smtClean="0"/>
              <a:t> </a:t>
            </a:r>
            <a:r>
              <a:rPr lang="de-DE" dirty="0" err="1"/>
              <a:t>overflow</a:t>
            </a:r>
            <a:r>
              <a:rPr lang="de-DE" dirty="0"/>
              <a:t> </a:t>
            </a:r>
            <a:r>
              <a:rPr lang="de-DE" dirty="0" err="1" smtClean="0"/>
              <a:t>exploits</a:t>
            </a:r>
            <a:r>
              <a:rPr lang="de-DE" dirty="0" smtClean="0"/>
              <a:t> nicht. Insbesondere direkt auf einem </a:t>
            </a:r>
            <a:r>
              <a:rPr lang="de-DE" dirty="0" err="1" smtClean="0"/>
              <a:t>Hypervisor</a:t>
            </a:r>
            <a:r>
              <a:rPr lang="de-DE" dirty="0" smtClean="0"/>
              <a:t> aufsetzende Systeme vermeiden zahlreiche Sicherheitsprobleme konventioneller Betriebssysteme.</a:t>
            </a:r>
          </a:p>
          <a:p>
            <a:endParaRPr lang="de-DE" b="1" dirty="0" smtClean="0"/>
          </a:p>
          <a:p>
            <a:r>
              <a:rPr lang="de-DE" b="1" dirty="0" smtClean="0"/>
              <a:t>Architektur</a:t>
            </a:r>
          </a:p>
          <a:p>
            <a:r>
              <a:rPr lang="de-DE" dirty="0" smtClean="0"/>
              <a:t>Ein Weg ist eine möglichst einfache, monolithische Architektur mit einer kleinen Angriffsfläche: </a:t>
            </a:r>
            <a:r>
              <a:rPr lang="de-DE" dirty="0"/>
              <a:t>J</a:t>
            </a:r>
            <a:r>
              <a:rPr lang="de-DE" dirty="0" smtClean="0"/>
              <a:t>e niedriger die Komplexität, desto weniger (Sicherheits-) Probleme (Geer, 2008). Wenn in einem solchen System allerdings ein Problem auftritt, ist das ganze System kompromittiert, es bietet kaum </a:t>
            </a:r>
            <a:r>
              <a:rPr lang="de-DE" dirty="0" err="1" smtClean="0"/>
              <a:t>Resilienz</a:t>
            </a:r>
            <a:r>
              <a:rPr lang="de-DE" dirty="0" smtClean="0"/>
              <a:t> bei Angriffen oder Fehlfunktionen. Eine stabilere Alternative ist ein System aus unabhängigen </a:t>
            </a:r>
            <a:r>
              <a:rPr lang="de-DE" dirty="0" err="1" smtClean="0"/>
              <a:t>Microservices</a:t>
            </a:r>
            <a:r>
              <a:rPr lang="de-DE" dirty="0" smtClean="0"/>
              <a:t>, bei dem die Sicherheit über alle Services verteilt ist (</a:t>
            </a:r>
            <a:r>
              <a:rPr lang="de-DE" dirty="0" err="1" smtClean="0"/>
              <a:t>Mulesoft</a:t>
            </a:r>
            <a:r>
              <a:rPr lang="de-DE" dirty="0" smtClean="0"/>
              <a:t>, 2016).</a:t>
            </a:r>
          </a:p>
          <a:p>
            <a:endParaRPr lang="de-DE" dirty="0" smtClean="0"/>
          </a:p>
          <a:p>
            <a:r>
              <a:rPr lang="de-DE" b="1" dirty="0" smtClean="0"/>
              <a:t>Programmierung</a:t>
            </a:r>
            <a:endParaRPr lang="de-DE" b="1" dirty="0" smtClean="0"/>
          </a:p>
          <a:p>
            <a:r>
              <a:rPr lang="de-DE" dirty="0" smtClean="0"/>
              <a:t>Funktionale Programmierung führt bei Internet </a:t>
            </a:r>
            <a:r>
              <a:rPr lang="de-DE" dirty="0" err="1" smtClean="0"/>
              <a:t>of</a:t>
            </a:r>
            <a:r>
              <a:rPr lang="de-DE" dirty="0" smtClean="0"/>
              <a:t> Things Anwendungen zu kürzeren, weniger komplexen Programmen und damit zu </a:t>
            </a:r>
            <a:r>
              <a:rPr lang="de-DE" dirty="0" smtClean="0"/>
              <a:t>weniger Sicherheitsproblemen (Hänisch, 2016).</a:t>
            </a:r>
            <a:endParaRPr lang="de-DE" dirty="0"/>
          </a:p>
          <a:p>
            <a:endParaRPr lang="de-DE" dirty="0" smtClean="0"/>
          </a:p>
        </p:txBody>
      </p:sp>
      <p:sp>
        <p:nvSpPr>
          <p:cNvPr id="6" name="Textplatzhalter 5"/>
          <p:cNvSpPr>
            <a:spLocks noGrp="1"/>
          </p:cNvSpPr>
          <p:nvPr>
            <p:ph type="body" sz="quarter" idx="13"/>
          </p:nvPr>
        </p:nvSpPr>
        <p:spPr>
          <a:xfrm>
            <a:off x="1818830" y="5035912"/>
            <a:ext cx="16695329" cy="971690"/>
          </a:xfrm>
        </p:spPr>
        <p:txBody>
          <a:bodyPr/>
          <a:lstStyle/>
          <a:p>
            <a:r>
              <a:rPr lang="de-DE" dirty="0" smtClean="0"/>
              <a:t>Till Hänisch, Wirtschaftsinformatik</a:t>
            </a:r>
            <a:endParaRPr lang="de-DE" dirty="0"/>
          </a:p>
        </p:txBody>
      </p:sp>
      <p:sp>
        <p:nvSpPr>
          <p:cNvPr id="17" name="Textplatzhalter 16"/>
          <p:cNvSpPr>
            <a:spLocks noGrp="1"/>
          </p:cNvSpPr>
          <p:nvPr>
            <p:ph type="body" sz="quarter" idx="14"/>
          </p:nvPr>
        </p:nvSpPr>
        <p:spPr/>
        <p:txBody>
          <a:bodyPr/>
          <a:lstStyle/>
          <a:p>
            <a:r>
              <a:rPr lang="de-DE" dirty="0" smtClean="0"/>
              <a:t>Entwicklung von Architekturen für langfristig sichere Software im Produktionsumfeld:</a:t>
            </a:r>
            <a:endParaRPr lang="de-DE" dirty="0"/>
          </a:p>
          <a:p>
            <a:pPr lvl="1"/>
            <a:r>
              <a:rPr lang="de-DE" dirty="0" smtClean="0"/>
              <a:t>Vermeidung von Programmierfehlern und damit Sicherheitslücken</a:t>
            </a:r>
            <a:endParaRPr lang="de-DE" dirty="0"/>
          </a:p>
          <a:p>
            <a:pPr lvl="1"/>
            <a:r>
              <a:rPr lang="de-DE" dirty="0" smtClean="0"/>
              <a:t>Isolation kritischer Komponenten im potentiell gefährlichen Netzwerk-Umfeld</a:t>
            </a:r>
            <a:endParaRPr lang="de-DE" dirty="0"/>
          </a:p>
          <a:p>
            <a:pPr lvl="1"/>
            <a:r>
              <a:rPr lang="de-DE" dirty="0" smtClean="0"/>
              <a:t>Langfristige Wartbarkeit</a:t>
            </a:r>
            <a:endParaRPr lang="de-DE" dirty="0" smtClean="0"/>
          </a:p>
          <a:p>
            <a:pPr lvl="1"/>
            <a:r>
              <a:rPr lang="de-DE" dirty="0" smtClean="0"/>
              <a:t>Reduktion des Entwicklungsaufwands </a:t>
            </a:r>
            <a:r>
              <a:rPr lang="de-DE" dirty="0" smtClean="0"/>
              <a:t>von </a:t>
            </a:r>
            <a:r>
              <a:rPr lang="de-DE" dirty="0" err="1" smtClean="0"/>
              <a:t>IoT</a:t>
            </a:r>
            <a:r>
              <a:rPr lang="de-DE" dirty="0" smtClean="0"/>
              <a:t> Anwendungen</a:t>
            </a:r>
          </a:p>
          <a:p>
            <a:pPr lvl="1"/>
            <a:r>
              <a:rPr lang="de-DE" dirty="0" smtClean="0"/>
              <a:t>Referenzarchitekturen für </a:t>
            </a:r>
            <a:r>
              <a:rPr lang="de-DE" dirty="0" smtClean="0"/>
              <a:t>Industrie 4.0</a:t>
            </a:r>
            <a:endParaRPr lang="de-DE" dirty="0" smtClean="0"/>
          </a:p>
        </p:txBody>
      </p:sp>
      <p:sp>
        <p:nvSpPr>
          <p:cNvPr id="18" name="Textplatzhalter 17"/>
          <p:cNvSpPr>
            <a:spLocks noGrp="1"/>
          </p:cNvSpPr>
          <p:nvPr>
            <p:ph type="body" sz="quarter" idx="15"/>
          </p:nvPr>
        </p:nvSpPr>
        <p:spPr>
          <a:xfrm>
            <a:off x="20736000" y="17918425"/>
            <a:ext cx="10008000" cy="4638287"/>
          </a:xfrm>
        </p:spPr>
        <p:txBody>
          <a:bodyPr/>
          <a:lstStyle/>
          <a:p>
            <a:r>
              <a:rPr lang="de-DE" dirty="0"/>
              <a:t>Aktuelle Trends in der Software Architektur</a:t>
            </a:r>
            <a:br>
              <a:rPr lang="de-DE" dirty="0"/>
            </a:br>
            <a:r>
              <a:rPr lang="de-DE" dirty="0"/>
              <a:t>können </a:t>
            </a:r>
            <a:r>
              <a:rPr lang="de-DE" dirty="0" smtClean="0"/>
              <a:t>und sollten aus Sicherheitsgründen auch </a:t>
            </a:r>
            <a:r>
              <a:rPr lang="de-DE" dirty="0"/>
              <a:t>in der </a:t>
            </a:r>
            <a:r>
              <a:rPr lang="de-DE" dirty="0" smtClean="0"/>
              <a:t>Produktions-IT </a:t>
            </a:r>
            <a:r>
              <a:rPr lang="de-DE" dirty="0"/>
              <a:t>eingesetzt werden</a:t>
            </a:r>
            <a:r>
              <a:rPr lang="de-DE" dirty="0" smtClean="0"/>
              <a:t>:</a:t>
            </a:r>
          </a:p>
        </p:txBody>
      </p:sp>
      <p:sp>
        <p:nvSpPr>
          <p:cNvPr id="38" name="Textplatzhalter 37"/>
          <p:cNvSpPr>
            <a:spLocks noGrp="1"/>
          </p:cNvSpPr>
          <p:nvPr>
            <p:ph type="body" sz="quarter" idx="20"/>
          </p:nvPr>
        </p:nvSpPr>
        <p:spPr>
          <a:xfrm>
            <a:off x="20900950" y="24788961"/>
            <a:ext cx="9720000" cy="5677689"/>
          </a:xfrm>
        </p:spPr>
        <p:txBody>
          <a:bodyPr/>
          <a:lstStyle/>
          <a:p>
            <a:pPr>
              <a:lnSpc>
                <a:spcPts val="3671"/>
              </a:lnSpc>
            </a:pPr>
            <a:r>
              <a:rPr lang="de-DE" sz="3000" dirty="0" smtClean="0"/>
              <a:t>Hänisch</a:t>
            </a:r>
            <a:r>
              <a:rPr lang="de-DE" sz="3000" dirty="0"/>
              <a:t>, T. (</a:t>
            </a:r>
            <a:r>
              <a:rPr lang="de-DE" sz="3000" dirty="0" smtClean="0"/>
              <a:t>2016) </a:t>
            </a:r>
            <a:r>
              <a:rPr lang="de-DE" sz="3000" dirty="0"/>
              <a:t>"A Case Study on </a:t>
            </a:r>
            <a:r>
              <a:rPr lang="de-DE" sz="3000" dirty="0" err="1"/>
              <a:t>Using</a:t>
            </a:r>
            <a:r>
              <a:rPr lang="de-DE" sz="3000" dirty="0"/>
              <a:t> </a:t>
            </a:r>
            <a:r>
              <a:rPr lang="de-DE" sz="3000" dirty="0" err="1"/>
              <a:t>Functional</a:t>
            </a:r>
            <a:r>
              <a:rPr lang="de-DE" sz="3000" dirty="0"/>
              <a:t> </a:t>
            </a:r>
            <a:r>
              <a:rPr lang="de-DE" sz="3000" dirty="0" err="1"/>
              <a:t>Programming</a:t>
            </a:r>
            <a:r>
              <a:rPr lang="de-DE" sz="3000" dirty="0"/>
              <a:t> </a:t>
            </a:r>
            <a:r>
              <a:rPr lang="de-DE" sz="3000" dirty="0" err="1"/>
              <a:t>for</a:t>
            </a:r>
            <a:r>
              <a:rPr lang="de-DE" sz="3000" dirty="0"/>
              <a:t> Internet </a:t>
            </a:r>
            <a:r>
              <a:rPr lang="de-DE" sz="3000" dirty="0" err="1"/>
              <a:t>of</a:t>
            </a:r>
            <a:r>
              <a:rPr lang="de-DE" sz="3000" dirty="0"/>
              <a:t> Things </a:t>
            </a:r>
            <a:r>
              <a:rPr lang="de-DE" sz="3000" dirty="0" err="1"/>
              <a:t>Applications</a:t>
            </a:r>
            <a:r>
              <a:rPr lang="de-DE" sz="3000" dirty="0"/>
              <a:t>", Athens Journal </a:t>
            </a:r>
            <a:r>
              <a:rPr lang="de-DE" sz="3000" dirty="0" err="1"/>
              <a:t>of</a:t>
            </a:r>
            <a:r>
              <a:rPr lang="de-DE" sz="3000" dirty="0"/>
              <a:t> Technology &amp; </a:t>
            </a:r>
            <a:r>
              <a:rPr lang="de-DE" sz="3000" dirty="0" smtClean="0"/>
              <a:t>Engineering, Vol. 3, No.1, March 2016 </a:t>
            </a:r>
          </a:p>
          <a:p>
            <a:pPr>
              <a:lnSpc>
                <a:spcPts val="3671"/>
              </a:lnSpc>
            </a:pPr>
            <a:r>
              <a:rPr lang="de-DE" sz="3000" dirty="0"/>
              <a:t>Hänisch, T., Rogge, S. IT-Sicherheit in der Industrie 4.0 , in </a:t>
            </a:r>
            <a:r>
              <a:rPr lang="de-DE" sz="3000" dirty="0" err="1"/>
              <a:t>Andelfinger</a:t>
            </a:r>
            <a:r>
              <a:rPr lang="de-DE" sz="3000" dirty="0"/>
              <a:t>, Hänisch (Hrsg.), Industrie 4.0 – wie cyber-physische Systeme die Arbeitswelt verändern, Springer, 2017</a:t>
            </a:r>
            <a:endParaRPr lang="de-DE" sz="3000" dirty="0"/>
          </a:p>
          <a:p>
            <a:pPr>
              <a:lnSpc>
                <a:spcPts val="3671"/>
              </a:lnSpc>
            </a:pPr>
            <a:r>
              <a:rPr lang="de-DE" sz="3000" dirty="0" err="1"/>
              <a:t>Madhavapeddy,A</a:t>
            </a:r>
            <a:r>
              <a:rPr lang="de-DE" sz="3000" dirty="0"/>
              <a:t>. et al, Jitsu: Just-In-Time </a:t>
            </a:r>
            <a:r>
              <a:rPr lang="de-DE" sz="3000" dirty="0" err="1"/>
              <a:t>Summoning</a:t>
            </a:r>
            <a:r>
              <a:rPr lang="de-DE" sz="3000" dirty="0"/>
              <a:t> </a:t>
            </a:r>
            <a:r>
              <a:rPr lang="de-DE" sz="3000" dirty="0" err="1"/>
              <a:t>of</a:t>
            </a:r>
            <a:r>
              <a:rPr lang="de-DE" sz="3000" dirty="0"/>
              <a:t> Unikernels, </a:t>
            </a:r>
            <a:r>
              <a:rPr lang="de-DE" sz="3000" dirty="0" err="1"/>
              <a:t>Proceedings</a:t>
            </a:r>
            <a:r>
              <a:rPr lang="de-DE" sz="3000" dirty="0"/>
              <a:t> </a:t>
            </a:r>
            <a:r>
              <a:rPr lang="de-DE" sz="3000" dirty="0" err="1"/>
              <a:t>of</a:t>
            </a:r>
            <a:r>
              <a:rPr lang="de-DE" sz="3000" dirty="0"/>
              <a:t> </a:t>
            </a:r>
            <a:r>
              <a:rPr lang="de-DE" sz="3000" dirty="0" err="1"/>
              <a:t>the</a:t>
            </a:r>
            <a:r>
              <a:rPr lang="de-DE" sz="3000" dirty="0"/>
              <a:t> 12th USENIX Symposium on </a:t>
            </a:r>
            <a:r>
              <a:rPr lang="de-DE" sz="3000" dirty="0" err="1"/>
              <a:t>Networked</a:t>
            </a:r>
            <a:r>
              <a:rPr lang="de-DE" sz="3000" dirty="0"/>
              <a:t> Systems Design </a:t>
            </a:r>
            <a:r>
              <a:rPr lang="de-DE" sz="3000" dirty="0" err="1"/>
              <a:t>and</a:t>
            </a:r>
            <a:r>
              <a:rPr lang="de-DE" sz="3000" dirty="0"/>
              <a:t> Implementation, </a:t>
            </a:r>
            <a:r>
              <a:rPr lang="de-DE" sz="3000" dirty="0" smtClean="0"/>
              <a:t>2015</a:t>
            </a:r>
          </a:p>
          <a:p>
            <a:pPr>
              <a:lnSpc>
                <a:spcPts val="3671"/>
              </a:lnSpc>
            </a:pPr>
            <a:r>
              <a:rPr lang="de-DE" sz="3000" dirty="0" err="1" smtClean="0"/>
              <a:t>Mulsesoft</a:t>
            </a:r>
            <a:r>
              <a:rPr lang="de-DE" sz="3000" dirty="0"/>
              <a:t>, </a:t>
            </a:r>
            <a:r>
              <a:rPr lang="de-DE" sz="3000" dirty="0" err="1"/>
              <a:t>Microservices</a:t>
            </a:r>
            <a:r>
              <a:rPr lang="de-DE" sz="3000" dirty="0"/>
              <a:t> </a:t>
            </a:r>
            <a:r>
              <a:rPr lang="de-DE" sz="3000" dirty="0" err="1"/>
              <a:t>and</a:t>
            </a:r>
            <a:r>
              <a:rPr lang="de-DE" sz="3000" dirty="0"/>
              <a:t> Security: </a:t>
            </a:r>
            <a:r>
              <a:rPr lang="de-DE" sz="3000" dirty="0" err="1"/>
              <a:t>Increasing</a:t>
            </a:r>
            <a:r>
              <a:rPr lang="de-DE" sz="3000" dirty="0"/>
              <a:t> </a:t>
            </a:r>
            <a:r>
              <a:rPr lang="de-DE" sz="3000" dirty="0" err="1"/>
              <a:t>security</a:t>
            </a:r>
            <a:r>
              <a:rPr lang="de-DE" sz="3000" dirty="0"/>
              <a:t> </a:t>
            </a:r>
            <a:r>
              <a:rPr lang="de-DE" sz="3000" dirty="0" err="1"/>
              <a:t>by</a:t>
            </a:r>
            <a:r>
              <a:rPr lang="de-DE" sz="3000" dirty="0"/>
              <a:t> </a:t>
            </a:r>
            <a:r>
              <a:rPr lang="de-DE" sz="3000" dirty="0" err="1"/>
              <a:t>increasing</a:t>
            </a:r>
            <a:r>
              <a:rPr lang="de-DE" sz="3000" dirty="0"/>
              <a:t> </a:t>
            </a:r>
            <a:r>
              <a:rPr lang="de-DE" sz="3000" dirty="0" err="1"/>
              <a:t>surface</a:t>
            </a:r>
            <a:r>
              <a:rPr lang="de-DE" sz="3000" dirty="0"/>
              <a:t> </a:t>
            </a:r>
            <a:r>
              <a:rPr lang="de-DE" sz="3000" dirty="0" err="1"/>
              <a:t>area</a:t>
            </a:r>
            <a:r>
              <a:rPr lang="de-DE" sz="3000" dirty="0"/>
              <a:t>, </a:t>
            </a:r>
            <a:r>
              <a:rPr lang="de-DE" sz="3000" dirty="0" err="1" smtClean="0"/>
              <a:t>n.d</a:t>
            </a:r>
            <a:r>
              <a:rPr lang="de-DE" sz="3000" dirty="0" smtClean="0"/>
              <a:t>. https</a:t>
            </a:r>
            <a:r>
              <a:rPr lang="de-DE" sz="3000" dirty="0"/>
              <a:t>://</a:t>
            </a:r>
            <a:r>
              <a:rPr lang="de-DE" sz="3000" dirty="0" err="1"/>
              <a:t>www.mulesoft.com</a:t>
            </a:r>
            <a:r>
              <a:rPr lang="de-DE" sz="3000" dirty="0"/>
              <a:t>/</a:t>
            </a:r>
            <a:r>
              <a:rPr lang="de-DE" sz="3000" dirty="0" err="1"/>
              <a:t>resources</a:t>
            </a:r>
            <a:r>
              <a:rPr lang="de-DE" sz="3000" dirty="0"/>
              <a:t>/</a:t>
            </a:r>
            <a:r>
              <a:rPr lang="de-DE" sz="3000" dirty="0" err="1"/>
              <a:t>api</a:t>
            </a:r>
            <a:r>
              <a:rPr lang="de-DE" sz="3000" dirty="0"/>
              <a:t>/</a:t>
            </a:r>
            <a:r>
              <a:rPr lang="de-DE" sz="3000" dirty="0" err="1"/>
              <a:t>microservices-security</a:t>
            </a:r>
            <a:r>
              <a:rPr lang="de-DE" sz="3000" dirty="0"/>
              <a:t> </a:t>
            </a:r>
          </a:p>
          <a:p>
            <a:pPr>
              <a:lnSpc>
                <a:spcPts val="3671"/>
              </a:lnSpc>
            </a:pPr>
            <a:r>
              <a:rPr lang="de-DE" sz="3000" dirty="0" smtClean="0"/>
              <a:t>Geer</a:t>
            </a:r>
            <a:r>
              <a:rPr lang="de-DE" sz="3000" dirty="0"/>
              <a:t>, D. E. Jr., </a:t>
            </a:r>
            <a:r>
              <a:rPr lang="de-DE" sz="3000" dirty="0" err="1"/>
              <a:t>Complexity</a:t>
            </a:r>
            <a:r>
              <a:rPr lang="de-DE" sz="3000" dirty="0"/>
              <a:t> </a:t>
            </a:r>
            <a:r>
              <a:rPr lang="de-DE" sz="3000" dirty="0" err="1"/>
              <a:t>Is</a:t>
            </a:r>
            <a:r>
              <a:rPr lang="de-DE" sz="3000" dirty="0"/>
              <a:t> </a:t>
            </a:r>
            <a:r>
              <a:rPr lang="de-DE" sz="3000" dirty="0" err="1"/>
              <a:t>the</a:t>
            </a:r>
            <a:r>
              <a:rPr lang="de-DE" sz="3000" dirty="0"/>
              <a:t> Enemy, IEEE Security &amp; Privacy, November/</a:t>
            </a:r>
            <a:r>
              <a:rPr lang="de-DE" sz="3000" dirty="0" err="1"/>
              <a:t>December</a:t>
            </a:r>
            <a:r>
              <a:rPr lang="de-DE" sz="3000" dirty="0"/>
              <a:t>, p. 88, 2008</a:t>
            </a:r>
            <a:endParaRPr lang="de-DE" sz="3000" dirty="0" smtClean="0"/>
          </a:p>
        </p:txBody>
      </p:sp>
      <p:sp>
        <p:nvSpPr>
          <p:cNvPr id="24" name="Fußzeilenplatzhalter 4"/>
          <p:cNvSpPr txBox="1">
            <a:spLocks/>
          </p:cNvSpPr>
          <p:nvPr/>
        </p:nvSpPr>
        <p:spPr>
          <a:xfrm>
            <a:off x="21619271" y="42358908"/>
            <a:ext cx="8637338" cy="789392"/>
          </a:xfrm>
          <a:prstGeom prst="rect">
            <a:avLst/>
          </a:prstGeom>
        </p:spPr>
        <p:txBody>
          <a:bodyPr vert="horz" lIns="367085" tIns="183543" rIns="330377" bIns="183543" rtlCol="0" anchor="t"/>
          <a:lstStyle>
            <a:defPPr>
              <a:defRPr lang="de-DE"/>
            </a:defPPr>
            <a:lvl1pPr marL="0" algn="ctr" defTabSz="4176431" rtl="0" eaLnBrk="1" latinLnBrk="0" hangingPunct="1">
              <a:defRPr sz="2600" kern="1200">
                <a:solidFill>
                  <a:schemeClr val="tx1">
                    <a:tint val="75000"/>
                  </a:schemeClr>
                </a:solidFill>
                <a:latin typeface="+mn-lt"/>
                <a:ea typeface="+mn-ea"/>
                <a:cs typeface="+mn-cs"/>
              </a:defRPr>
            </a:lvl1pPr>
            <a:lvl2pPr marL="2088215" algn="l" defTabSz="4176431" rtl="0" eaLnBrk="1" latinLnBrk="0" hangingPunct="1">
              <a:defRPr sz="8200" kern="1200">
                <a:solidFill>
                  <a:schemeClr val="tx1"/>
                </a:solidFill>
                <a:latin typeface="+mn-lt"/>
                <a:ea typeface="+mn-ea"/>
                <a:cs typeface="+mn-cs"/>
              </a:defRPr>
            </a:lvl2pPr>
            <a:lvl3pPr marL="4176431" algn="l" defTabSz="4176431" rtl="0" eaLnBrk="1" latinLnBrk="0" hangingPunct="1">
              <a:defRPr sz="8200" kern="1200">
                <a:solidFill>
                  <a:schemeClr val="tx1"/>
                </a:solidFill>
                <a:latin typeface="+mn-lt"/>
                <a:ea typeface="+mn-ea"/>
                <a:cs typeface="+mn-cs"/>
              </a:defRPr>
            </a:lvl3pPr>
            <a:lvl4pPr marL="6264646" algn="l" defTabSz="4176431" rtl="0" eaLnBrk="1" latinLnBrk="0" hangingPunct="1">
              <a:defRPr sz="8200" kern="1200">
                <a:solidFill>
                  <a:schemeClr val="tx1"/>
                </a:solidFill>
                <a:latin typeface="+mn-lt"/>
                <a:ea typeface="+mn-ea"/>
                <a:cs typeface="+mn-cs"/>
              </a:defRPr>
            </a:lvl4pPr>
            <a:lvl5pPr marL="8352861" algn="l" defTabSz="4176431" rtl="0" eaLnBrk="1" latinLnBrk="0" hangingPunct="1">
              <a:defRPr sz="8200" kern="1200">
                <a:solidFill>
                  <a:schemeClr val="tx1"/>
                </a:solidFill>
                <a:latin typeface="+mn-lt"/>
                <a:ea typeface="+mn-ea"/>
                <a:cs typeface="+mn-cs"/>
              </a:defRPr>
            </a:lvl5pPr>
            <a:lvl6pPr marL="10441076" algn="l" defTabSz="4176431" rtl="0" eaLnBrk="1" latinLnBrk="0" hangingPunct="1">
              <a:defRPr sz="8200" kern="1200">
                <a:solidFill>
                  <a:schemeClr val="tx1"/>
                </a:solidFill>
                <a:latin typeface="+mn-lt"/>
                <a:ea typeface="+mn-ea"/>
                <a:cs typeface="+mn-cs"/>
              </a:defRPr>
            </a:lvl6pPr>
            <a:lvl7pPr marL="12529292" algn="l" defTabSz="4176431" rtl="0" eaLnBrk="1" latinLnBrk="0" hangingPunct="1">
              <a:defRPr sz="8200" kern="1200">
                <a:solidFill>
                  <a:schemeClr val="tx1"/>
                </a:solidFill>
                <a:latin typeface="+mn-lt"/>
                <a:ea typeface="+mn-ea"/>
                <a:cs typeface="+mn-cs"/>
              </a:defRPr>
            </a:lvl7pPr>
            <a:lvl8pPr marL="14617507" algn="l" defTabSz="4176431" rtl="0" eaLnBrk="1" latinLnBrk="0" hangingPunct="1">
              <a:defRPr sz="8200" kern="1200">
                <a:solidFill>
                  <a:schemeClr val="tx1"/>
                </a:solidFill>
                <a:latin typeface="+mn-lt"/>
                <a:ea typeface="+mn-ea"/>
                <a:cs typeface="+mn-cs"/>
              </a:defRPr>
            </a:lvl8pPr>
            <a:lvl9pPr marL="16705722" algn="l" defTabSz="4176431" rtl="0" eaLnBrk="1" latinLnBrk="0" hangingPunct="1">
              <a:defRPr sz="8200" kern="1200">
                <a:solidFill>
                  <a:schemeClr val="tx1"/>
                </a:solidFill>
                <a:latin typeface="+mn-lt"/>
                <a:ea typeface="+mn-ea"/>
                <a:cs typeface="+mn-cs"/>
              </a:defRPr>
            </a:lvl9pPr>
          </a:lstStyle>
          <a:p>
            <a:pPr algn="l"/>
            <a:endParaRPr lang="de-DE" dirty="0"/>
          </a:p>
        </p:txBody>
      </p:sp>
      <p:grpSp>
        <p:nvGrpSpPr>
          <p:cNvPr id="8" name="Gruppieren 7"/>
          <p:cNvGrpSpPr/>
          <p:nvPr/>
        </p:nvGrpSpPr>
        <p:grpSpPr>
          <a:xfrm>
            <a:off x="20267998" y="7951853"/>
            <a:ext cx="10476000" cy="1283380"/>
            <a:chOff x="20267998" y="7951853"/>
            <a:chExt cx="10476000" cy="1283380"/>
          </a:xfrm>
        </p:grpSpPr>
        <p:pic>
          <p:nvPicPr>
            <p:cNvPr id="48" name="Picture 2"/>
            <p:cNvPicPr>
              <a:picLocks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20267998" y="7951853"/>
              <a:ext cx="10476000" cy="1283380"/>
            </a:xfrm>
            <a:prstGeom prst="rect">
              <a:avLst/>
            </a:prstGeom>
            <a:noFill/>
            <a:extLst>
              <a:ext uri="{909E8E84-426E-40dd-AFC4-6F175D3DCCD1}">
                <a14:hiddenFill xmlns:a14="http://schemas.microsoft.com/office/drawing/2010/main">
                  <a:solidFill>
                    <a:srgbClr val="FFFFFF"/>
                  </a:solidFill>
                </a14:hiddenFill>
              </a:ext>
            </a:extLst>
          </p:spPr>
        </p:pic>
        <p:sp>
          <p:nvSpPr>
            <p:cNvPr id="42" name="Textfeld 41"/>
            <p:cNvSpPr txBox="1"/>
            <p:nvPr/>
          </p:nvSpPr>
          <p:spPr>
            <a:xfrm>
              <a:off x="20396894" y="8460377"/>
              <a:ext cx="9361040" cy="768728"/>
            </a:xfrm>
            <a:prstGeom prst="rect">
              <a:avLst/>
            </a:prstGeom>
            <a:noFill/>
          </p:spPr>
          <p:txBody>
            <a:bodyPr wrap="none" lIns="1064547" tIns="36708" rIns="734170" bIns="36708" rtlCol="0">
              <a:noAutofit/>
            </a:bodyPr>
            <a:lstStyle/>
            <a:p>
              <a:r>
                <a:rPr lang="de-DE" sz="4100" dirty="0">
                  <a:solidFill>
                    <a:schemeClr val="bg1"/>
                  </a:solidFill>
                  <a:latin typeface="Georgia" panose="02040502050405020303" pitchFamily="18" charset="0"/>
                </a:rPr>
                <a:t>Zielsetzung</a:t>
              </a:r>
            </a:p>
          </p:txBody>
        </p:sp>
      </p:grpSp>
      <p:grpSp>
        <p:nvGrpSpPr>
          <p:cNvPr id="12" name="Gruppieren 11"/>
          <p:cNvGrpSpPr/>
          <p:nvPr/>
        </p:nvGrpSpPr>
        <p:grpSpPr>
          <a:xfrm>
            <a:off x="20267998" y="16652057"/>
            <a:ext cx="10476000" cy="1283380"/>
            <a:chOff x="20267998" y="16652057"/>
            <a:chExt cx="10476000" cy="1283380"/>
          </a:xfrm>
        </p:grpSpPr>
        <p:pic>
          <p:nvPicPr>
            <p:cNvPr id="51" name="Picture 2"/>
            <p:cNvPicPr>
              <a:picLocks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20267998" y="16652057"/>
              <a:ext cx="10476000" cy="1283380"/>
            </a:xfrm>
            <a:prstGeom prst="rect">
              <a:avLst/>
            </a:prstGeom>
            <a:noFill/>
            <a:extLst>
              <a:ext uri="{909E8E84-426E-40dd-AFC4-6F175D3DCCD1}">
                <a14:hiddenFill xmlns:a14="http://schemas.microsoft.com/office/drawing/2010/main">
                  <a:solidFill>
                    <a:srgbClr val="FFFFFF"/>
                  </a:solidFill>
                </a14:hiddenFill>
              </a:ext>
            </a:extLst>
          </p:spPr>
        </p:pic>
        <p:sp>
          <p:nvSpPr>
            <p:cNvPr id="43" name="Textfeld 42"/>
            <p:cNvSpPr txBox="1"/>
            <p:nvPr/>
          </p:nvSpPr>
          <p:spPr>
            <a:xfrm>
              <a:off x="20397337" y="17149997"/>
              <a:ext cx="10170590" cy="768728"/>
            </a:xfrm>
            <a:prstGeom prst="rect">
              <a:avLst/>
            </a:prstGeom>
            <a:noFill/>
          </p:spPr>
          <p:txBody>
            <a:bodyPr wrap="none" lIns="1064547" tIns="36708" rIns="734170" bIns="36708" rtlCol="0">
              <a:noAutofit/>
            </a:bodyPr>
            <a:lstStyle/>
            <a:p>
              <a:r>
                <a:rPr lang="de-DE" sz="4100" dirty="0" smtClean="0">
                  <a:solidFill>
                    <a:schemeClr val="bg1"/>
                  </a:solidFill>
                  <a:latin typeface="Georgia" panose="02040502050405020303" pitchFamily="18" charset="0"/>
                </a:rPr>
                <a:t>Ergebnis</a:t>
              </a:r>
              <a:endParaRPr lang="de-DE" sz="4100" dirty="0">
                <a:solidFill>
                  <a:schemeClr val="bg1"/>
                </a:solidFill>
                <a:latin typeface="Georgia" panose="02040502050405020303" pitchFamily="18" charset="0"/>
              </a:endParaRPr>
            </a:p>
          </p:txBody>
        </p:sp>
      </p:grpSp>
      <p:grpSp>
        <p:nvGrpSpPr>
          <p:cNvPr id="13" name="Gruppieren 12"/>
          <p:cNvGrpSpPr/>
          <p:nvPr/>
        </p:nvGrpSpPr>
        <p:grpSpPr>
          <a:xfrm>
            <a:off x="20252878" y="23001525"/>
            <a:ext cx="10476000" cy="1283380"/>
            <a:chOff x="20268000" y="22196673"/>
            <a:chExt cx="10476000" cy="1283380"/>
          </a:xfrm>
        </p:grpSpPr>
        <p:pic>
          <p:nvPicPr>
            <p:cNvPr id="55" name="Picture 2"/>
            <p:cNvPicPr>
              <a:picLocks noChangeArrowheads="1"/>
            </p:cNvPicPr>
            <p:nvPr/>
          </p:nvPicPr>
          <p:blipFill>
            <a:blip r:embed="rId2" cstate="print">
              <a:extLst>
                <a:ext uri="{28A0092B-C50C-407E-A947-70E740481C1C}">
                  <a14:useLocalDpi xmlns:a14="http://schemas.microsoft.com/office/drawing/2010/main" val="0"/>
                </a:ext>
              </a:extLst>
            </a:blip>
            <a:stretch>
              <a:fillRect/>
            </a:stretch>
          </p:blipFill>
          <p:spPr bwMode="auto">
            <a:xfrm>
              <a:off x="20268000" y="22196673"/>
              <a:ext cx="10476000" cy="1283380"/>
            </a:xfrm>
            <a:prstGeom prst="rect">
              <a:avLst/>
            </a:prstGeom>
            <a:noFill/>
            <a:extLst>
              <a:ext uri="{909E8E84-426E-40dd-AFC4-6F175D3DCCD1}">
                <a14:hiddenFill xmlns:a14="http://schemas.microsoft.com/office/drawing/2010/main">
                  <a:solidFill>
                    <a:srgbClr val="FFFFFF"/>
                  </a:solidFill>
                </a14:hiddenFill>
              </a:ext>
            </a:extLst>
          </p:spPr>
        </p:pic>
        <p:sp>
          <p:nvSpPr>
            <p:cNvPr id="44" name="Textfeld 43"/>
            <p:cNvSpPr txBox="1"/>
            <p:nvPr/>
          </p:nvSpPr>
          <p:spPr>
            <a:xfrm>
              <a:off x="20411916" y="22694613"/>
              <a:ext cx="10170590" cy="768728"/>
            </a:xfrm>
            <a:prstGeom prst="rect">
              <a:avLst/>
            </a:prstGeom>
            <a:noFill/>
          </p:spPr>
          <p:txBody>
            <a:bodyPr wrap="none" lIns="1064547" tIns="36708" rIns="734170" bIns="36708" rtlCol="0">
              <a:noAutofit/>
            </a:bodyPr>
            <a:lstStyle/>
            <a:p>
              <a:r>
                <a:rPr lang="de-DE" sz="4100" dirty="0" smtClean="0">
                  <a:solidFill>
                    <a:schemeClr val="bg1"/>
                  </a:solidFill>
                  <a:latin typeface="Georgia" panose="02040502050405020303" pitchFamily="18" charset="0"/>
                </a:rPr>
                <a:t>Literatur</a:t>
              </a:r>
              <a:endParaRPr lang="de-DE" sz="4100" dirty="0">
                <a:solidFill>
                  <a:schemeClr val="bg1"/>
                </a:solidFill>
                <a:latin typeface="Georgia" panose="02040502050405020303" pitchFamily="18" charset="0"/>
              </a:endParaRPr>
            </a:p>
          </p:txBody>
        </p:sp>
      </p:grpSp>
      <p:sp>
        <p:nvSpPr>
          <p:cNvPr id="45" name="Textfeld 44"/>
          <p:cNvSpPr txBox="1"/>
          <p:nvPr/>
        </p:nvSpPr>
        <p:spPr>
          <a:xfrm>
            <a:off x="21837054" y="41435972"/>
            <a:ext cx="7992888" cy="1269578"/>
          </a:xfrm>
          <a:prstGeom prst="rect">
            <a:avLst/>
          </a:prstGeom>
          <a:noFill/>
        </p:spPr>
        <p:txBody>
          <a:bodyPr wrap="square" lIns="0" tIns="0" rIns="0" bIns="0" rtlCol="0" anchor="ctr" anchorCtr="0">
            <a:spAutoFit/>
          </a:bodyPr>
          <a:lstStyle/>
          <a:p>
            <a:pPr algn="l">
              <a:lnSpc>
                <a:spcPts val="3300"/>
              </a:lnSpc>
            </a:pPr>
            <a:r>
              <a:rPr lang="de-DE" sz="2600" b="0" dirty="0" smtClean="0">
                <a:solidFill>
                  <a:srgbClr val="FFFFFF"/>
                </a:solidFill>
                <a:latin typeface="Arial" panose="020B0604020202020204" pitchFamily="34" charset="0"/>
                <a:cs typeface="Arial" panose="020B0604020202020204" pitchFamily="34" charset="0"/>
              </a:rPr>
              <a:t>Marienstrasse 20, 89518 Heidenheim</a:t>
            </a:r>
          </a:p>
          <a:p>
            <a:pPr algn="l">
              <a:lnSpc>
                <a:spcPts val="3300"/>
              </a:lnSpc>
            </a:pPr>
            <a:r>
              <a:rPr lang="de-DE" sz="2600" b="0" dirty="0" smtClean="0">
                <a:solidFill>
                  <a:srgbClr val="FFFFFF"/>
                </a:solidFill>
                <a:latin typeface="Arial" panose="020B0604020202020204" pitchFamily="34" charset="0"/>
                <a:cs typeface="Arial" panose="020B0604020202020204" pitchFamily="34" charset="0"/>
              </a:rPr>
              <a:t>+49 7321</a:t>
            </a:r>
            <a:r>
              <a:rPr lang="de-DE" sz="2600" b="0" baseline="0" dirty="0" smtClean="0">
                <a:solidFill>
                  <a:srgbClr val="FFFFFF"/>
                </a:solidFill>
                <a:latin typeface="Arial" panose="020B0604020202020204" pitchFamily="34" charset="0"/>
                <a:cs typeface="Arial" panose="020B0604020202020204" pitchFamily="34" charset="0"/>
              </a:rPr>
              <a:t> 2722-</a:t>
            </a:r>
            <a:r>
              <a:rPr lang="de-DE" sz="2600" dirty="0" smtClean="0">
                <a:solidFill>
                  <a:srgbClr val="FFFFFF"/>
                </a:solidFill>
                <a:latin typeface="Arial" panose="020B0604020202020204" pitchFamily="34" charset="0"/>
                <a:cs typeface="Arial" panose="020B0604020202020204" pitchFamily="34" charset="0"/>
              </a:rPr>
              <a:t>292</a:t>
            </a:r>
            <a:r>
              <a:rPr lang="de-DE" sz="2600" b="0" baseline="0" dirty="0" smtClean="0">
                <a:solidFill>
                  <a:srgbClr val="FFFFFF"/>
                </a:solidFill>
                <a:latin typeface="Arial" panose="020B0604020202020204" pitchFamily="34" charset="0"/>
                <a:cs typeface="Arial" panose="020B0604020202020204" pitchFamily="34" charset="0"/>
              </a:rPr>
              <a:t>, </a:t>
            </a:r>
            <a:r>
              <a:rPr lang="de-DE" sz="2600" dirty="0" err="1" smtClean="0">
                <a:solidFill>
                  <a:srgbClr val="FFFFFF"/>
                </a:solidFill>
                <a:latin typeface="Arial" panose="020B0604020202020204" pitchFamily="34" charset="0"/>
                <a:cs typeface="Arial" panose="020B0604020202020204" pitchFamily="34" charset="0"/>
              </a:rPr>
              <a:t>haenisch</a:t>
            </a:r>
            <a:r>
              <a:rPr lang="de-DE" sz="2600" b="0" baseline="0" dirty="0" err="1" smtClean="0">
                <a:solidFill>
                  <a:srgbClr val="FFFFFF"/>
                </a:solidFill>
                <a:latin typeface="Arial" panose="020B0604020202020204" pitchFamily="34" charset="0"/>
                <a:cs typeface="Arial" panose="020B0604020202020204" pitchFamily="34" charset="0"/>
              </a:rPr>
              <a:t>@dhbw-heidenheim.de</a:t>
            </a:r>
            <a:endParaRPr lang="de-DE" sz="2600" b="0" baseline="0" dirty="0" smtClean="0">
              <a:solidFill>
                <a:srgbClr val="FFFFFF"/>
              </a:solidFill>
              <a:latin typeface="Arial" panose="020B0604020202020204" pitchFamily="34" charset="0"/>
              <a:cs typeface="Arial" panose="020B0604020202020204" pitchFamily="34" charset="0"/>
            </a:endParaRPr>
          </a:p>
          <a:p>
            <a:pPr algn="l">
              <a:lnSpc>
                <a:spcPts val="3300"/>
              </a:lnSpc>
            </a:pPr>
            <a:r>
              <a:rPr lang="de-DE" sz="2600" b="0" baseline="0" dirty="0" err="1" smtClean="0">
                <a:solidFill>
                  <a:srgbClr val="FFFFFF"/>
                </a:solidFill>
                <a:latin typeface="Arial" panose="020B0604020202020204" pitchFamily="34" charset="0"/>
                <a:cs typeface="Arial" panose="020B0604020202020204" pitchFamily="34" charset="0"/>
              </a:rPr>
              <a:t>www.tillh.de</a:t>
            </a:r>
            <a:endParaRPr lang="de-DE" sz="2600" b="0" dirty="0">
              <a:latin typeface="Arial" panose="020B0604020202020204" pitchFamily="34" charset="0"/>
              <a:cs typeface="Arial" panose="020B0604020202020204" pitchFamily="34" charset="0"/>
            </a:endParaRPr>
          </a:p>
        </p:txBody>
      </p:sp>
      <p:sp>
        <p:nvSpPr>
          <p:cNvPr id="25" name="Textplatzhalter 37"/>
          <p:cNvSpPr txBox="1">
            <a:spLocks/>
          </p:cNvSpPr>
          <p:nvPr/>
        </p:nvSpPr>
        <p:spPr>
          <a:xfrm>
            <a:off x="21280700" y="19748401"/>
            <a:ext cx="9720000" cy="5677689"/>
          </a:xfrm>
          <a:prstGeom prst="rect">
            <a:avLst/>
          </a:prstGeom>
        </p:spPr>
        <p:txBody>
          <a:bodyPr vert="horz" wrap="square" lIns="756000" tIns="432000" rIns="1080000" bIns="180000" rtlCol="0">
            <a:noAutofit/>
          </a:bodyPr>
          <a:lstStyle>
            <a:lvl1pPr marL="367455" indent="-367455" algn="l" defTabSz="4258627" rtl="0" eaLnBrk="1" latinLnBrk="0" hangingPunct="1">
              <a:lnSpc>
                <a:spcPts val="3426"/>
              </a:lnSpc>
              <a:spcBef>
                <a:spcPts val="0"/>
              </a:spcBef>
              <a:spcAft>
                <a:spcPts val="2651"/>
              </a:spcAft>
              <a:buClr>
                <a:schemeClr val="tx1"/>
              </a:buClr>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1pPr>
            <a:lvl2pPr marL="369074" indent="-369074" algn="l" defTabSz="4258627" rtl="0" eaLnBrk="1" latinLnBrk="0" hangingPunct="1">
              <a:lnSpc>
                <a:spcPts val="3426"/>
              </a:lnSpc>
              <a:spcBef>
                <a:spcPts val="0"/>
              </a:spcBef>
              <a:spcAft>
                <a:spcPts val="2651"/>
              </a:spcAft>
              <a:buClr>
                <a:schemeClr val="tx1"/>
              </a:buClr>
              <a:buFont typeface="Arial" panose="020B0604020202020204" pitchFamily="34" charset="0"/>
              <a:buChar char="»"/>
              <a:defRPr sz="2800" kern="1200">
                <a:solidFill>
                  <a:schemeClr val="tx1"/>
                </a:solidFill>
                <a:latin typeface="Arial" panose="020B0604020202020204" pitchFamily="34" charset="0"/>
                <a:ea typeface="+mn-ea"/>
                <a:cs typeface="Arial" panose="020B0604020202020204" pitchFamily="34" charset="0"/>
              </a:defRPr>
            </a:lvl2pPr>
            <a:lvl3pPr marL="739766" indent="0" algn="l" defTabSz="4258627" rtl="0" eaLnBrk="1" latinLnBrk="0" hangingPunct="1">
              <a:lnSpc>
                <a:spcPts val="4384"/>
              </a:lnSpc>
              <a:spcBef>
                <a:spcPts val="0"/>
              </a:spcBef>
              <a:buFontTx/>
              <a:buNone/>
              <a:defRPr sz="3600" kern="1200">
                <a:solidFill>
                  <a:schemeClr val="bg1"/>
                </a:solidFill>
                <a:latin typeface="+mn-lt"/>
                <a:ea typeface="+mn-ea"/>
                <a:cs typeface="+mn-cs"/>
              </a:defRPr>
            </a:lvl3pPr>
            <a:lvl4pPr marL="739766" indent="0" algn="l" defTabSz="4258627" rtl="0" eaLnBrk="1" latinLnBrk="0" hangingPunct="1">
              <a:lnSpc>
                <a:spcPts val="4384"/>
              </a:lnSpc>
              <a:spcBef>
                <a:spcPts val="0"/>
              </a:spcBef>
              <a:buFontTx/>
              <a:buNone/>
              <a:defRPr sz="3600" kern="1200">
                <a:solidFill>
                  <a:schemeClr val="bg1"/>
                </a:solidFill>
                <a:latin typeface="+mn-lt"/>
                <a:ea typeface="+mn-ea"/>
                <a:cs typeface="+mn-cs"/>
              </a:defRPr>
            </a:lvl4pPr>
            <a:lvl5pPr marL="739766" indent="0" algn="l" defTabSz="4258627" rtl="0" eaLnBrk="1" latinLnBrk="0" hangingPunct="1">
              <a:lnSpc>
                <a:spcPts val="4384"/>
              </a:lnSpc>
              <a:spcBef>
                <a:spcPts val="0"/>
              </a:spcBef>
              <a:buFontTx/>
              <a:buNone/>
              <a:defRPr sz="3600" kern="1200">
                <a:solidFill>
                  <a:schemeClr val="bg1"/>
                </a:solidFill>
                <a:latin typeface="+mn-lt"/>
                <a:ea typeface="+mn-ea"/>
                <a:cs typeface="+mn-cs"/>
              </a:defRPr>
            </a:lvl5pPr>
            <a:lvl6pPr marL="11711222"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6pPr>
            <a:lvl7pPr marL="13840535"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7pPr>
            <a:lvl8pPr marL="15969849"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8pPr>
            <a:lvl9pPr marL="18099161" indent="-1064657" algn="l" defTabSz="4258627" rtl="0" eaLnBrk="1" latinLnBrk="0" hangingPunct="1">
              <a:spcBef>
                <a:spcPct val="20000"/>
              </a:spcBef>
              <a:buFont typeface="Arial" panose="020B0604020202020204" pitchFamily="34" charset="0"/>
              <a:buChar char="•"/>
              <a:defRPr sz="9300" kern="1200">
                <a:solidFill>
                  <a:schemeClr val="tx1"/>
                </a:solidFill>
                <a:latin typeface="+mn-lt"/>
                <a:ea typeface="+mn-ea"/>
                <a:cs typeface="+mn-cs"/>
              </a:defRPr>
            </a:lvl9pPr>
          </a:lstStyle>
          <a:p>
            <a:pPr>
              <a:lnSpc>
                <a:spcPts val="3671"/>
              </a:lnSpc>
            </a:pPr>
            <a:r>
              <a:rPr lang="de-DE" sz="3000" dirty="0" err="1"/>
              <a:t>Virtualisierung</a:t>
            </a:r>
            <a:r>
              <a:rPr lang="de-DE" sz="3000" dirty="0"/>
              <a:t>/Container</a:t>
            </a:r>
          </a:p>
          <a:p>
            <a:pPr>
              <a:lnSpc>
                <a:spcPts val="3671"/>
              </a:lnSpc>
            </a:pPr>
            <a:r>
              <a:rPr lang="de-DE" sz="3000" dirty="0"/>
              <a:t>Geeignete Programmiertechniken/sprachen</a:t>
            </a:r>
          </a:p>
          <a:p>
            <a:pPr>
              <a:lnSpc>
                <a:spcPts val="3671"/>
              </a:lnSpc>
            </a:pPr>
            <a:r>
              <a:rPr lang="de-DE" sz="3000" dirty="0" err="1"/>
              <a:t>Microservices</a:t>
            </a:r>
            <a:r>
              <a:rPr lang="de-DE" sz="3000" dirty="0"/>
              <a:t>  als Architekturpattern</a:t>
            </a:r>
          </a:p>
          <a:p>
            <a:pPr>
              <a:lnSpc>
                <a:spcPts val="3671"/>
              </a:lnSpc>
            </a:pPr>
            <a:endParaRPr lang="de-DE" sz="3000" dirty="0" smtClean="0"/>
          </a:p>
        </p:txBody>
      </p:sp>
      <p:sp>
        <p:nvSpPr>
          <p:cNvPr id="2" name="Textplatzhalter 1"/>
          <p:cNvSpPr>
            <a:spLocks noGrp="1"/>
          </p:cNvSpPr>
          <p:nvPr>
            <p:ph type="body" sz="quarter" idx="23"/>
          </p:nvPr>
        </p:nvSpPr>
        <p:spPr>
          <a:xfrm>
            <a:off x="32926286" y="17876193"/>
            <a:ext cx="15534000" cy="612000"/>
          </a:xfrm>
        </p:spPr>
        <p:txBody>
          <a:bodyPr/>
          <a:lstStyle/>
          <a:p>
            <a:endParaRPr lang="de-DE" dirty="0"/>
          </a:p>
        </p:txBody>
      </p:sp>
    </p:spTree>
    <p:extLst>
      <p:ext uri="{BB962C8B-B14F-4D97-AF65-F5344CB8AC3E}">
        <p14:creationId xmlns:p14="http://schemas.microsoft.com/office/powerpoint/2010/main" val="1726571382"/>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MOS_Master_Wirtschaft_250614">
  <a:themeElements>
    <a:clrScheme name="MOS">
      <a:dk1>
        <a:srgbClr val="5D686E"/>
      </a:dk1>
      <a:lt1>
        <a:sysClr val="window" lastClr="FFFFFF"/>
      </a:lt1>
      <a:dk2>
        <a:srgbClr val="5D686E"/>
      </a:dk2>
      <a:lt2>
        <a:srgbClr val="FFFFFF"/>
      </a:lt2>
      <a:accent1>
        <a:srgbClr val="E30613"/>
      </a:accent1>
      <a:accent2>
        <a:srgbClr val="293743"/>
      </a:accent2>
      <a:accent3>
        <a:srgbClr val="9BA5AA"/>
      </a:accent3>
      <a:accent4>
        <a:srgbClr val="D5DADD"/>
      </a:accent4>
      <a:accent5>
        <a:srgbClr val="EFF1F2"/>
      </a:accent5>
      <a:accent6>
        <a:srgbClr val="FFFFFF"/>
      </a:accent6>
      <a:hlink>
        <a:srgbClr val="000000"/>
      </a:hlink>
      <a:folHlink>
        <a:srgbClr val="000000"/>
      </a:folHlink>
    </a:clrScheme>
    <a:fontScheme name="MOS">
      <a:majorFont>
        <a:latin typeface="Generis Serif Com"/>
        <a:ea typeface=""/>
        <a:cs typeface=""/>
      </a:majorFont>
      <a:minorFont>
        <a:latin typeface="Generis Sans Com"/>
        <a:ea typeface=""/>
        <a:cs typeface=""/>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lnDef>
      <a:spPr>
        <a:ln w="12700"/>
      </a:spPr>
      <a:bodyPr/>
      <a:lstStyle/>
      <a:style>
        <a:lnRef idx="1">
          <a:schemeClr val="accent1"/>
        </a:lnRef>
        <a:fillRef idx="0">
          <a:schemeClr val="accent1"/>
        </a:fillRef>
        <a:effectRef idx="0">
          <a:schemeClr val="accent1"/>
        </a:effectRef>
        <a:fontRef idx="minor">
          <a:schemeClr val="tx1"/>
        </a:fontRef>
      </a:style>
    </a:lnDef>
    <a:txDef>
      <a:spPr>
        <a:noFill/>
      </a:spPr>
      <a:bodyPr wrap="square" lIns="36000" tIns="36000" rIns="36000" bIns="36000" rtlCol="0">
        <a:spAutoFit/>
      </a:bodyPr>
      <a:lstStyle>
        <a:defPPr>
          <a:defRPr sz="3600" b="1" dirty="0"/>
        </a:defPPr>
      </a:lstStyle>
    </a:txDef>
  </a:objectDefaults>
  <a:extraClrSchemeLst/>
</a:theme>
</file>

<file path=docProps/app.xml><?xml version="1.0" encoding="utf-8"?>
<Properties xmlns="http://schemas.openxmlformats.org/officeDocument/2006/extended-properties" xmlns:vt="http://schemas.openxmlformats.org/officeDocument/2006/docPropsVTypes">
  <Template>MOS_Master_Wirtschaft_250614</Template>
  <TotalTime>0</TotalTime>
  <Words>595</Words>
  <Application>Microsoft Macintosh PowerPoint</Application>
  <PresentationFormat>Benutzerdefiniert</PresentationFormat>
  <Paragraphs>39</Paragraphs>
  <Slides>1</Slides>
  <Notes>0</Notes>
  <HiddenSlides>0</HiddenSlides>
  <MMClips>0</MMClips>
  <ScaleCrop>false</ScaleCrop>
  <HeadingPairs>
    <vt:vector size="4" baseType="variant">
      <vt:variant>
        <vt:lpstr>Design</vt:lpstr>
      </vt:variant>
      <vt:variant>
        <vt:i4>1</vt:i4>
      </vt:variant>
      <vt:variant>
        <vt:lpstr>Folientitel</vt:lpstr>
      </vt:variant>
      <vt:variant>
        <vt:i4>1</vt:i4>
      </vt:variant>
    </vt:vector>
  </HeadingPairs>
  <TitlesOfParts>
    <vt:vector size="2" baseType="lpstr">
      <vt:lpstr>MOS_Master_Wirtschaft_250614</vt:lpstr>
      <vt:lpstr>Sichere Software für die Industrie 4.0</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Titel in Generis Serif Com  90 Punkt, maximal 2 Zeilen</dc:title>
  <dc:creator>bmayer</dc:creator>
  <cp:lastModifiedBy>Till Hänisch</cp:lastModifiedBy>
  <cp:revision>104</cp:revision>
  <cp:lastPrinted>2015-12-21T13:25:24Z</cp:lastPrinted>
  <dcterms:created xsi:type="dcterms:W3CDTF">2014-12-11T13:05:41Z</dcterms:created>
  <dcterms:modified xsi:type="dcterms:W3CDTF">2018-06-24T09:31:39Z</dcterms:modified>
</cp:coreProperties>
</file>